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96" r:id="rId1"/>
  </p:sldMasterIdLst>
  <p:notesMasterIdLst>
    <p:notesMasterId r:id="rId8"/>
  </p:notesMasterIdLst>
  <p:handoutMasterIdLst>
    <p:handoutMasterId r:id="rId9"/>
  </p:handoutMasterIdLst>
  <p:sldIdLst>
    <p:sldId id="381" r:id="rId2"/>
    <p:sldId id="382" r:id="rId3"/>
    <p:sldId id="383" r:id="rId4"/>
    <p:sldId id="387" r:id="rId5"/>
    <p:sldId id="385" r:id="rId6"/>
    <p:sldId id="386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4bzCRHP+VBuUIyiEKvT+Qw==" hashData="7iz4B9an24SK3JVt9F6i9JwYLcU="/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AFF"/>
    <a:srgbClr val="00B6FA"/>
    <a:srgbClr val="8D9C36"/>
    <a:srgbClr val="DCE6F2"/>
    <a:srgbClr val="8EB4E3"/>
    <a:srgbClr val="002060"/>
    <a:srgbClr val="00201F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411" autoAdjust="0"/>
    <p:restoredTop sz="76097"/>
  </p:normalViewPr>
  <p:slideViewPr>
    <p:cSldViewPr>
      <p:cViewPr>
        <p:scale>
          <a:sx n="90" d="100"/>
          <a:sy n="90" d="100"/>
        </p:scale>
        <p:origin x="-804" y="22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9CC0FC-2BDE-084B-852C-86E1AEAD3E77}" type="datetimeFigureOut">
              <a:rPr lang="en-US" smtClean="0"/>
              <a:t>08/05/2017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3AC4F9-24D2-0145-B7DA-012D79642C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05306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9810E5-B9E1-7E45-A0FB-1A55435B13DB}" type="datetimeFigureOut">
              <a:rPr lang="en-US" smtClean="0"/>
              <a:t>08/05/2017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42A593-4382-9548-BCBC-9AFA9F5802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38981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1193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994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3969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1378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2A593-4382-9548-BCBC-9AFA9F58022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751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24B31-ACE0-F547-8C2A-5E53FD9CD1DC}" type="datetime1">
              <a:rPr lang="en-US" smtClean="0"/>
              <a:t>08/05/2017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580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FE951-9F77-0E47-911C-86FD149859FA}" type="datetime1">
              <a:rPr lang="en-US" smtClean="0"/>
              <a:t>08/05/2017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636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691BD-A017-2F4A-8C9F-18B6D335A2E7}" type="datetime1">
              <a:rPr lang="en-US" smtClean="0"/>
              <a:t>08/05/2017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444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69FE6-3256-724F-A287-3742D15497A5}" type="datetime1">
              <a:rPr lang="en-US" smtClean="0"/>
              <a:t>08/05/2017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377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7DDDE-7C8D-4B40-B70F-4C9D569D2491}" type="datetime1">
              <a:rPr lang="en-US" smtClean="0"/>
              <a:t>08/05/2017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523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4C7B3-C942-824B-A87A-343F2FEC0D13}" type="datetime1">
              <a:rPr lang="en-US" smtClean="0"/>
              <a:t>08/05/2017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319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D73BB-F4AE-0B41-A7ED-9113B6047745}" type="datetime1">
              <a:rPr lang="en-US" smtClean="0"/>
              <a:t>08/05/2017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8484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E4255-F5BE-0445-B1B0-8FD43F2E8489}" type="datetime1">
              <a:rPr lang="en-US" smtClean="0"/>
              <a:t>08/05/2017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027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493B2-68D1-BC45-A179-00E32D0B48E3}" type="datetime1">
              <a:rPr lang="en-US" smtClean="0"/>
              <a:t>08/05/2017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348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83F7A-29E4-F045-AC12-411FDACB4997}" type="datetime1">
              <a:rPr lang="en-US" smtClean="0"/>
              <a:t>08/05/2017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029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9B594-1210-B948-8D31-3B544F5D6C5B}" type="datetime1">
              <a:rPr lang="en-US" smtClean="0"/>
              <a:t>08/05/2017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288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0D2E31-5621-F547-819F-82E55C0B7381}" type="datetime1">
              <a:rPr lang="en-US" smtClean="0"/>
              <a:t>08/05/2017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261161-F363-4909-B3BA-F2D719A84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41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8"/>
          <p:cNvSpPr txBox="1"/>
          <p:nvPr/>
        </p:nvSpPr>
        <p:spPr>
          <a:xfrm>
            <a:off x="685800" y="685800"/>
            <a:ext cx="7772400" cy="59436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en-US" sz="3200" b="1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Learning </a:t>
            </a:r>
            <a:r>
              <a:rPr lang="en-US" sz="3200" b="1" dirty="0" smtClean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Activity 2.2.5</a:t>
            </a:r>
            <a:endParaRPr lang="en-US" sz="3200" b="1" dirty="0">
              <a:solidFill>
                <a:srgbClr val="002060"/>
              </a:solidFill>
              <a:latin typeface="Century Gothic"/>
              <a:ea typeface="Calibri"/>
              <a:cs typeface="Century Gothic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800"/>
              </a:spcAft>
            </a:pPr>
            <a:endParaRPr lang="en-US" sz="2000" dirty="0" smtClean="0">
              <a:solidFill>
                <a:srgbClr val="002060"/>
              </a:solidFill>
              <a:latin typeface="Century Gothic"/>
              <a:ea typeface="Calibri"/>
              <a:cs typeface="Century Gothic"/>
            </a:endParaRPr>
          </a:p>
        </p:txBody>
      </p:sp>
      <p:pic>
        <p:nvPicPr>
          <p:cNvPr id="6" name="Picture 5"/>
          <p:cNvPicPr/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38" y="76200"/>
            <a:ext cx="600462" cy="50998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33600" y="6416675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UN Core Pre-Deployment Training Materials </a:t>
            </a: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2017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Century Gothic"/>
              <a:cs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4400" y="1033552"/>
            <a:ext cx="7391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endParaRPr lang="en-US" sz="2800" spc="-50" dirty="0" smtClean="0">
              <a:solidFill>
                <a:srgbClr val="8D9C36"/>
              </a:solidFill>
              <a:latin typeface="Century Gothic"/>
              <a:cs typeface="Century Gothic"/>
            </a:endParaRPr>
          </a:p>
          <a:p>
            <a:pPr>
              <a:spcAft>
                <a:spcPts val="1200"/>
              </a:spcAft>
            </a:pPr>
            <a:r>
              <a:rPr lang="en-US" sz="2800" spc="-50" dirty="0" smtClean="0">
                <a:solidFill>
                  <a:srgbClr val="8D9C36"/>
                </a:solidFill>
                <a:latin typeface="Century Gothic"/>
                <a:cs typeface="Century Gothic"/>
              </a:rPr>
              <a:t>Image 1</a:t>
            </a:r>
            <a:endParaRPr lang="en-US" sz="2400" dirty="0">
              <a:latin typeface="Century Gothic"/>
              <a:cs typeface="Century Gothic"/>
            </a:endParaRPr>
          </a:p>
        </p:txBody>
      </p:sp>
      <p:pic>
        <p:nvPicPr>
          <p:cNvPr id="9" name="Picture 2" descr="F:\CPTM END\CPTM Slides Content\m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605" y="2141548"/>
            <a:ext cx="6196989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40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8"/>
          <p:cNvSpPr txBox="1"/>
          <p:nvPr/>
        </p:nvSpPr>
        <p:spPr>
          <a:xfrm>
            <a:off x="685800" y="685800"/>
            <a:ext cx="7772400" cy="59436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en-US" sz="3200" b="1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Learning </a:t>
            </a:r>
            <a:r>
              <a:rPr lang="en-US" sz="3200" b="1" dirty="0" smtClean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Activity 2.2.5</a:t>
            </a:r>
            <a:endParaRPr lang="en-US" sz="3200" b="1" dirty="0">
              <a:solidFill>
                <a:srgbClr val="002060"/>
              </a:solidFill>
              <a:latin typeface="Century Gothic"/>
              <a:ea typeface="Calibri"/>
              <a:cs typeface="Century Gothic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800"/>
              </a:spcAft>
            </a:pPr>
            <a:endParaRPr lang="en-US" sz="2000" dirty="0" smtClean="0">
              <a:solidFill>
                <a:srgbClr val="002060"/>
              </a:solidFill>
              <a:latin typeface="Century Gothic"/>
              <a:ea typeface="Calibri"/>
              <a:cs typeface="Century Gothic"/>
            </a:endParaRPr>
          </a:p>
        </p:txBody>
      </p:sp>
      <p:pic>
        <p:nvPicPr>
          <p:cNvPr id="6" name="Picture 5"/>
          <p:cNvPicPr/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38" y="76200"/>
            <a:ext cx="600462" cy="50998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33600" y="6416675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UN Core Pre-Deployment Training Materials </a:t>
            </a: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2017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Century Gothic"/>
              <a:cs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4400" y="1033552"/>
            <a:ext cx="7391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endParaRPr lang="en-US" sz="2800" spc="-50" dirty="0" smtClean="0">
              <a:solidFill>
                <a:srgbClr val="8D9C36"/>
              </a:solidFill>
              <a:latin typeface="Century Gothic"/>
              <a:cs typeface="Century Gothic"/>
            </a:endParaRPr>
          </a:p>
          <a:p>
            <a:pPr>
              <a:spcAft>
                <a:spcPts val="1200"/>
              </a:spcAft>
            </a:pPr>
            <a:r>
              <a:rPr lang="en-US" sz="2800" spc="-50" dirty="0" smtClean="0">
                <a:solidFill>
                  <a:srgbClr val="8D9C36"/>
                </a:solidFill>
                <a:latin typeface="Century Gothic"/>
                <a:cs typeface="Century Gothic"/>
              </a:rPr>
              <a:t>Image </a:t>
            </a:r>
            <a:r>
              <a:rPr lang="en-US" sz="2800" spc="-50" dirty="0">
                <a:solidFill>
                  <a:srgbClr val="8D9C36"/>
                </a:solidFill>
                <a:latin typeface="Century Gothic"/>
                <a:cs typeface="Century Gothic"/>
              </a:rPr>
              <a:t>2</a:t>
            </a:r>
            <a:endParaRPr lang="en-US" sz="2400" dirty="0">
              <a:latin typeface="Century Gothic"/>
              <a:cs typeface="Century Gothic"/>
            </a:endParaRPr>
          </a:p>
        </p:txBody>
      </p:sp>
      <p:pic>
        <p:nvPicPr>
          <p:cNvPr id="9" name="Picture 2" descr="F:\CPTM END\CPTM Slides Content\burundi00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996" y="2477525"/>
            <a:ext cx="7730208" cy="3603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9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8"/>
          <p:cNvSpPr txBox="1"/>
          <p:nvPr/>
        </p:nvSpPr>
        <p:spPr>
          <a:xfrm>
            <a:off x="685800" y="685800"/>
            <a:ext cx="7772400" cy="59436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en-US" sz="3200" b="1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Learning </a:t>
            </a:r>
            <a:r>
              <a:rPr lang="en-US" sz="3200" b="1" dirty="0" smtClean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Activity 2.2.5</a:t>
            </a:r>
            <a:endParaRPr lang="en-US" sz="3200" b="1" dirty="0">
              <a:solidFill>
                <a:srgbClr val="002060"/>
              </a:solidFill>
              <a:latin typeface="Century Gothic"/>
              <a:ea typeface="Calibri"/>
              <a:cs typeface="Century Gothic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800"/>
              </a:spcAft>
            </a:pPr>
            <a:endParaRPr lang="en-US" sz="2000" dirty="0" smtClean="0">
              <a:solidFill>
                <a:srgbClr val="002060"/>
              </a:solidFill>
              <a:latin typeface="Century Gothic"/>
              <a:ea typeface="Calibri"/>
              <a:cs typeface="Century Gothic"/>
            </a:endParaRPr>
          </a:p>
        </p:txBody>
      </p:sp>
      <p:pic>
        <p:nvPicPr>
          <p:cNvPr id="6" name="Picture 5"/>
          <p:cNvPicPr/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38" y="76200"/>
            <a:ext cx="600462" cy="50998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33600" y="6416675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UN Core Pre-Deployment Training Materials </a:t>
            </a: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2017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Century Gothic"/>
              <a:cs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4400" y="1033552"/>
            <a:ext cx="7391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endParaRPr lang="en-US" sz="2800" spc="-50" dirty="0" smtClean="0">
              <a:solidFill>
                <a:srgbClr val="8D9C36"/>
              </a:solidFill>
              <a:latin typeface="Century Gothic"/>
              <a:cs typeface="Century Gothic"/>
            </a:endParaRPr>
          </a:p>
          <a:p>
            <a:pPr>
              <a:spcAft>
                <a:spcPts val="1200"/>
              </a:spcAft>
            </a:pPr>
            <a:r>
              <a:rPr lang="en-US" sz="2800" spc="-50" dirty="0" smtClean="0">
                <a:solidFill>
                  <a:srgbClr val="8D9C36"/>
                </a:solidFill>
                <a:latin typeface="Century Gothic"/>
                <a:cs typeface="Century Gothic"/>
              </a:rPr>
              <a:t>Image </a:t>
            </a:r>
            <a:r>
              <a:rPr lang="en-US" sz="2800" spc="-50" dirty="0">
                <a:solidFill>
                  <a:srgbClr val="8D9C36"/>
                </a:solidFill>
                <a:latin typeface="Century Gothic"/>
                <a:cs typeface="Century Gothic"/>
              </a:rPr>
              <a:t>3</a:t>
            </a:r>
            <a:endParaRPr lang="en-US" sz="2400" dirty="0">
              <a:latin typeface="Century Gothic"/>
              <a:cs typeface="Century Gothic"/>
            </a:endParaRPr>
          </a:p>
        </p:txBody>
      </p:sp>
      <p:pic>
        <p:nvPicPr>
          <p:cNvPr id="9" name="Picture 2" descr="F:\CPTM END\CPTM Slides Content\507943 compresse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248094"/>
            <a:ext cx="5735782" cy="394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264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 descr="F:\CPTM END\CPTM Slides Content\national partners justic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7787" y="3679371"/>
            <a:ext cx="3855346" cy="2563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F:\CPTM END\CPTM Slides Content\7606127686_9338ad55bb_k-1180x78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0130" y="2251523"/>
            <a:ext cx="3556466" cy="236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F:\CPTM END\CPTM Slides Content\police partner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268837"/>
            <a:ext cx="3530930" cy="2351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14400" y="1033552"/>
            <a:ext cx="7391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endParaRPr lang="en-US" sz="2800" spc="-50" dirty="0" smtClean="0">
              <a:solidFill>
                <a:srgbClr val="8D9C36"/>
              </a:solidFill>
              <a:latin typeface="Century Gothic"/>
              <a:cs typeface="Century Gothic"/>
            </a:endParaRPr>
          </a:p>
          <a:p>
            <a:pPr>
              <a:spcAft>
                <a:spcPts val="1200"/>
              </a:spcAft>
            </a:pPr>
            <a:r>
              <a:rPr lang="en-US" sz="2800" spc="-50" dirty="0" smtClean="0">
                <a:solidFill>
                  <a:srgbClr val="8D9C36"/>
                </a:solidFill>
                <a:latin typeface="Century Gothic"/>
                <a:cs typeface="Century Gothic"/>
              </a:rPr>
              <a:t>Image </a:t>
            </a:r>
            <a:r>
              <a:rPr lang="en-US" sz="2800" spc="-50" dirty="0">
                <a:solidFill>
                  <a:srgbClr val="8D9C36"/>
                </a:solidFill>
                <a:latin typeface="Century Gothic"/>
                <a:cs typeface="Century Gothic"/>
              </a:rPr>
              <a:t>4</a:t>
            </a:r>
            <a:endParaRPr lang="en-US" sz="2400" dirty="0">
              <a:latin typeface="Century Gothic"/>
              <a:cs typeface="Century Gothic"/>
            </a:endParaRPr>
          </a:p>
        </p:txBody>
      </p:sp>
      <p:sp>
        <p:nvSpPr>
          <p:cNvPr id="9" name="Text Box 8"/>
          <p:cNvSpPr txBox="1"/>
          <p:nvPr/>
        </p:nvSpPr>
        <p:spPr>
          <a:xfrm>
            <a:off x="685800" y="685800"/>
            <a:ext cx="7772400" cy="59436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en-US" sz="3200" b="1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Learning </a:t>
            </a:r>
            <a:r>
              <a:rPr lang="en-US" sz="3200" b="1" dirty="0" smtClean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Activity 2.2.5</a:t>
            </a:r>
            <a:endParaRPr lang="en-US" sz="3200" b="1" dirty="0">
              <a:solidFill>
                <a:srgbClr val="002060"/>
              </a:solidFill>
              <a:latin typeface="Century Gothic"/>
              <a:ea typeface="Calibri"/>
              <a:cs typeface="Century Gothic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800"/>
              </a:spcAft>
            </a:pPr>
            <a:endParaRPr lang="en-US" sz="2000" dirty="0" smtClean="0">
              <a:solidFill>
                <a:srgbClr val="002060"/>
              </a:solidFill>
              <a:latin typeface="Century Gothic"/>
              <a:ea typeface="Calibri"/>
              <a:cs typeface="Century Gothic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33600" y="6416675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UN Core Pre-Deployment Training Materials </a:t>
            </a: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2017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66318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8"/>
          <p:cNvSpPr txBox="1"/>
          <p:nvPr/>
        </p:nvSpPr>
        <p:spPr>
          <a:xfrm>
            <a:off x="685800" y="685800"/>
            <a:ext cx="7772400" cy="59436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en-US" sz="3200" b="1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Learning </a:t>
            </a:r>
            <a:r>
              <a:rPr lang="en-US" sz="3200" b="1" dirty="0" smtClean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Activity 2.2.5</a:t>
            </a:r>
            <a:endParaRPr lang="en-US" sz="3200" b="1" dirty="0">
              <a:solidFill>
                <a:srgbClr val="002060"/>
              </a:solidFill>
              <a:latin typeface="Century Gothic"/>
              <a:ea typeface="Calibri"/>
              <a:cs typeface="Century Gothic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800"/>
              </a:spcAft>
            </a:pPr>
            <a:endParaRPr lang="en-US" sz="2000" dirty="0" smtClean="0">
              <a:solidFill>
                <a:srgbClr val="002060"/>
              </a:solidFill>
              <a:latin typeface="Century Gothic"/>
              <a:ea typeface="Calibri"/>
              <a:cs typeface="Century Gothic"/>
            </a:endParaRPr>
          </a:p>
        </p:txBody>
      </p:sp>
      <p:pic>
        <p:nvPicPr>
          <p:cNvPr id="6" name="Picture 5"/>
          <p:cNvPicPr/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38" y="76200"/>
            <a:ext cx="600462" cy="50998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33600" y="6416675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UN Core Pre-Deployment Training Materials </a:t>
            </a: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2017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Century Gothic"/>
              <a:cs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4400" y="1033552"/>
            <a:ext cx="7391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endParaRPr lang="en-US" sz="2800" spc="-50" dirty="0" smtClean="0">
              <a:solidFill>
                <a:srgbClr val="8D9C36"/>
              </a:solidFill>
              <a:latin typeface="Century Gothic"/>
              <a:cs typeface="Century Gothic"/>
            </a:endParaRPr>
          </a:p>
          <a:p>
            <a:pPr>
              <a:spcAft>
                <a:spcPts val="1200"/>
              </a:spcAft>
            </a:pPr>
            <a:r>
              <a:rPr lang="en-US" sz="2800" spc="-50" dirty="0" smtClean="0">
                <a:solidFill>
                  <a:srgbClr val="8D9C36"/>
                </a:solidFill>
                <a:latin typeface="Century Gothic"/>
                <a:cs typeface="Century Gothic"/>
              </a:rPr>
              <a:t>Image </a:t>
            </a:r>
            <a:r>
              <a:rPr lang="en-US" sz="2800" spc="-50" dirty="0">
                <a:solidFill>
                  <a:srgbClr val="8D9C36"/>
                </a:solidFill>
                <a:latin typeface="Century Gothic"/>
                <a:cs typeface="Century Gothic"/>
              </a:rPr>
              <a:t>5</a:t>
            </a:r>
            <a:endParaRPr lang="en-US" sz="2400" dirty="0">
              <a:latin typeface="Century Gothic"/>
              <a:cs typeface="Century Gothic"/>
            </a:endParaRPr>
          </a:p>
        </p:txBody>
      </p:sp>
      <p:pic>
        <p:nvPicPr>
          <p:cNvPr id="9" name="Picture 4" descr="Elecciones en Timor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221771"/>
            <a:ext cx="6045804" cy="4038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851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8"/>
          <p:cNvSpPr txBox="1"/>
          <p:nvPr/>
        </p:nvSpPr>
        <p:spPr>
          <a:xfrm>
            <a:off x="685800" y="685800"/>
            <a:ext cx="7772400" cy="59436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en-US" sz="3200" b="1" dirty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Learning </a:t>
            </a:r>
            <a:r>
              <a:rPr lang="en-US" sz="3200" b="1" dirty="0" smtClean="0">
                <a:solidFill>
                  <a:srgbClr val="002060"/>
                </a:solidFill>
                <a:latin typeface="Century Gothic"/>
                <a:ea typeface="Calibri"/>
                <a:cs typeface="Century Gothic"/>
              </a:rPr>
              <a:t>Activity 2.2.5</a:t>
            </a:r>
            <a:endParaRPr lang="en-US" sz="3200" b="1" dirty="0">
              <a:solidFill>
                <a:srgbClr val="002060"/>
              </a:solidFill>
              <a:latin typeface="Century Gothic"/>
              <a:ea typeface="Calibri"/>
              <a:cs typeface="Century Gothic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800"/>
              </a:spcAft>
            </a:pPr>
            <a:endParaRPr lang="en-US" sz="2000" dirty="0" smtClean="0">
              <a:solidFill>
                <a:srgbClr val="002060"/>
              </a:solidFill>
              <a:latin typeface="Century Gothic"/>
              <a:ea typeface="Calibri"/>
              <a:cs typeface="Century Gothic"/>
            </a:endParaRPr>
          </a:p>
        </p:txBody>
      </p:sp>
      <p:pic>
        <p:nvPicPr>
          <p:cNvPr id="6" name="Picture 5"/>
          <p:cNvPicPr/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38" y="76200"/>
            <a:ext cx="600462" cy="50998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33600" y="6416675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UN Core Pre-Deployment Training Materials </a:t>
            </a: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2017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Century Gothic"/>
              <a:cs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4400" y="1033552"/>
            <a:ext cx="7391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endParaRPr lang="en-US" sz="2800" spc="-50" dirty="0" smtClean="0">
              <a:solidFill>
                <a:srgbClr val="8D9C36"/>
              </a:solidFill>
              <a:latin typeface="Century Gothic"/>
              <a:cs typeface="Century Gothic"/>
            </a:endParaRPr>
          </a:p>
          <a:p>
            <a:pPr>
              <a:spcAft>
                <a:spcPts val="1200"/>
              </a:spcAft>
            </a:pPr>
            <a:r>
              <a:rPr lang="en-US" sz="2800" spc="-50" dirty="0" smtClean="0">
                <a:solidFill>
                  <a:srgbClr val="8D9C36"/>
                </a:solidFill>
                <a:latin typeface="Century Gothic"/>
                <a:cs typeface="Century Gothic"/>
              </a:rPr>
              <a:t>Image </a:t>
            </a:r>
            <a:r>
              <a:rPr lang="en-US" sz="2800" spc="-50" dirty="0">
                <a:solidFill>
                  <a:srgbClr val="8D9C36"/>
                </a:solidFill>
                <a:latin typeface="Century Gothic"/>
                <a:cs typeface="Century Gothic"/>
              </a:rPr>
              <a:t>6</a:t>
            </a:r>
            <a:endParaRPr lang="en-US" sz="2400" dirty="0">
              <a:latin typeface="Century Gothic"/>
              <a:cs typeface="Century Gothic"/>
            </a:endParaRPr>
          </a:p>
        </p:txBody>
      </p:sp>
      <p:pic>
        <p:nvPicPr>
          <p:cNvPr id="9" name="Picture 2" descr="F:\CPTM END\CPTM Slides Content\civilaffairs_pan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418446"/>
            <a:ext cx="7315206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241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13027</TotalTime>
  <Words>71</Words>
  <Application>Microsoft Office PowerPoint</Application>
  <PresentationFormat>On-screen Show (4:3)</PresentationFormat>
  <Paragraphs>29</Paragraphs>
  <Slides>6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Jenna</dc:creator>
  <cp:lastModifiedBy>Mark A. Blanco</cp:lastModifiedBy>
  <cp:revision>201</cp:revision>
  <dcterms:created xsi:type="dcterms:W3CDTF">2015-12-09T18:20:24Z</dcterms:created>
  <dcterms:modified xsi:type="dcterms:W3CDTF">2017-05-08T17:47:12Z</dcterms:modified>
</cp:coreProperties>
</file>