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0"/>
  </p:notesMasterIdLst>
  <p:sldIdLst>
    <p:sldId id="262" r:id="rId2"/>
    <p:sldId id="263" r:id="rId3"/>
    <p:sldId id="264" r:id="rId4"/>
    <p:sldId id="266" r:id="rId5"/>
    <p:sldId id="268" r:id="rId6"/>
    <p:sldId id="267" r:id="rId7"/>
    <p:sldId id="269" r:id="rId8"/>
    <p:sldId id="265" r:id="rId9"/>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32" autoAdjust="0"/>
    <p:restoredTop sz="94151" autoAdjust="0"/>
  </p:normalViewPr>
  <p:slideViewPr>
    <p:cSldViewPr snapToGrid="0">
      <p:cViewPr varScale="1">
        <p:scale>
          <a:sx n="99" d="100"/>
          <a:sy n="99" d="100"/>
        </p:scale>
        <p:origin x="234" y="90"/>
      </p:cViewPr>
      <p:guideLst>
        <p:guide orient="horz" pos="2160"/>
        <p:guide pos="31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0F6752-B33C-4C8F-9451-D167393B96CE}" type="datetimeFigureOut">
              <a:rPr lang="en-US" smtClean="0"/>
              <a:t>24/07/2018</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608F05-F2F2-4FF5-9981-5C908ADBAEB4}" type="slidenum">
              <a:rPr lang="en-US" smtClean="0"/>
              <a:t>‹#›</a:t>
            </a:fld>
            <a:endParaRPr lang="en-US"/>
          </a:p>
        </p:txBody>
      </p:sp>
    </p:spTree>
    <p:extLst>
      <p:ext uri="{BB962C8B-B14F-4D97-AF65-F5344CB8AC3E}">
        <p14:creationId xmlns:p14="http://schemas.microsoft.com/office/powerpoint/2010/main" val="638046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points</a:t>
            </a:r>
          </a:p>
          <a:p>
            <a:r>
              <a:rPr lang="en-US" dirty="0"/>
              <a:t>Thank you for giving us the opportunity every year to provide an update on the latest on conduct and discipline, including SEA.</a:t>
            </a:r>
          </a:p>
          <a:p>
            <a:endParaRPr lang="en-US" dirty="0"/>
          </a:p>
        </p:txBody>
      </p:sp>
    </p:spTree>
    <p:extLst>
      <p:ext uri="{BB962C8B-B14F-4D97-AF65-F5344CB8AC3E}">
        <p14:creationId xmlns:p14="http://schemas.microsoft.com/office/powerpoint/2010/main" val="1665852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dirty="0"/>
              <a:t>Building on the initiatives over the past few years, last year, the Secretary-General issued his report on special measures with a new approach.</a:t>
            </a:r>
          </a:p>
          <a:p>
            <a:pPr marL="178027" indent="-178027">
              <a:buFont typeface="Arial" panose="020B0604020202020204" pitchFamily="34" charset="0"/>
              <a:buChar char="•"/>
            </a:pPr>
            <a:r>
              <a:rPr lang="en-US" dirty="0"/>
              <a:t>The four areas of focus as represented here are aimed at enhancing the focus on key areas to support victims and in prevention and enforcement.</a:t>
            </a:r>
          </a:p>
          <a:p>
            <a:pPr marL="178027" indent="-178027">
              <a:buFont typeface="Arial" panose="020B0604020202020204" pitchFamily="34" charset="0"/>
              <a:buChar char="•"/>
            </a:pPr>
            <a:r>
              <a:rPr lang="en-US" dirty="0"/>
              <a:t>Some of these, as pertain to peacekeeping and partnership with Member States will be highlighted today, and other areas will be detailed, as mentioned, in the next special measures report.</a:t>
            </a:r>
          </a:p>
          <a:p>
            <a:endParaRPr lang="en-US" dirty="0"/>
          </a:p>
        </p:txBody>
      </p:sp>
    </p:spTree>
    <p:extLst>
      <p:ext uri="{BB962C8B-B14F-4D97-AF65-F5344CB8AC3E}">
        <p14:creationId xmlns:p14="http://schemas.microsoft.com/office/powerpoint/2010/main" val="2015521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dirty="0"/>
              <a:t>Building on the initiatives over the past few years, last year, the Secretary-General issued his report on special measures with a new approach.</a:t>
            </a:r>
          </a:p>
          <a:p>
            <a:pPr marL="178027" indent="-178027">
              <a:buFont typeface="Arial" panose="020B0604020202020204" pitchFamily="34" charset="0"/>
              <a:buChar char="•"/>
            </a:pPr>
            <a:r>
              <a:rPr lang="en-US" dirty="0"/>
              <a:t>The four areas of focus as represented here are aimed at enhancing the focus on key areas to support victims and in prevention and enforcement.</a:t>
            </a:r>
          </a:p>
          <a:p>
            <a:pPr marL="178027" indent="-178027">
              <a:buFont typeface="Arial" panose="020B0604020202020204" pitchFamily="34" charset="0"/>
              <a:buChar char="•"/>
            </a:pPr>
            <a:r>
              <a:rPr lang="en-US" dirty="0"/>
              <a:t>Some of these, as pertain to peacekeeping and partnership with Member States will be highlighted today, and other areas will be detailed, as mentioned, in the next special measures report.</a:t>
            </a:r>
          </a:p>
          <a:p>
            <a:endParaRPr lang="en-US" dirty="0"/>
          </a:p>
        </p:txBody>
      </p:sp>
    </p:spTree>
    <p:extLst>
      <p:ext uri="{BB962C8B-B14F-4D97-AF65-F5344CB8AC3E}">
        <p14:creationId xmlns:p14="http://schemas.microsoft.com/office/powerpoint/2010/main" val="3140257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dirty="0"/>
              <a:t>Building on the initiatives over the past few years, last year, the Secretary-General issued his report on special measures with a new approach.</a:t>
            </a:r>
          </a:p>
          <a:p>
            <a:pPr marL="178027" indent="-178027">
              <a:buFont typeface="Arial" panose="020B0604020202020204" pitchFamily="34" charset="0"/>
              <a:buChar char="•"/>
            </a:pPr>
            <a:r>
              <a:rPr lang="en-US" dirty="0"/>
              <a:t>The four areas of focus as represented here are aimed at enhancing the focus on key areas to support victims and in prevention and enforcement.</a:t>
            </a:r>
          </a:p>
          <a:p>
            <a:pPr marL="178027" indent="-178027">
              <a:buFont typeface="Arial" panose="020B0604020202020204" pitchFamily="34" charset="0"/>
              <a:buChar char="•"/>
            </a:pPr>
            <a:r>
              <a:rPr lang="en-US" dirty="0"/>
              <a:t>Some of these, as pertain to peacekeeping and partnership with Member States will be highlighted today, and other areas will be detailed, as mentioned, in the next special measures report.</a:t>
            </a:r>
          </a:p>
          <a:p>
            <a:endParaRPr lang="en-US" dirty="0"/>
          </a:p>
        </p:txBody>
      </p:sp>
    </p:spTree>
    <p:extLst>
      <p:ext uri="{BB962C8B-B14F-4D97-AF65-F5344CB8AC3E}">
        <p14:creationId xmlns:p14="http://schemas.microsoft.com/office/powerpoint/2010/main" val="4225724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dirty="0"/>
              <a:t>Building on the initiatives over the past few years, last year, the Secretary-General issued his report on special measures with a new approach.</a:t>
            </a:r>
          </a:p>
          <a:p>
            <a:pPr marL="178027" indent="-178027">
              <a:buFont typeface="Arial" panose="020B0604020202020204" pitchFamily="34" charset="0"/>
              <a:buChar char="•"/>
            </a:pPr>
            <a:r>
              <a:rPr lang="en-US" dirty="0"/>
              <a:t>The four areas of focus as represented here are aimed at enhancing the focus on key areas to support victims and in prevention and enforcement.</a:t>
            </a:r>
          </a:p>
          <a:p>
            <a:pPr marL="178027" indent="-178027">
              <a:buFont typeface="Arial" panose="020B0604020202020204" pitchFamily="34" charset="0"/>
              <a:buChar char="•"/>
            </a:pPr>
            <a:r>
              <a:rPr lang="en-US" dirty="0"/>
              <a:t>Some of these, as pertain to peacekeeping and partnership with Member States will be highlighted today, and other areas will be detailed, as mentioned, in the next special measures report.</a:t>
            </a:r>
          </a:p>
          <a:p>
            <a:endParaRPr lang="en-US" dirty="0"/>
          </a:p>
        </p:txBody>
      </p:sp>
    </p:spTree>
    <p:extLst>
      <p:ext uri="{BB962C8B-B14F-4D97-AF65-F5344CB8AC3E}">
        <p14:creationId xmlns:p14="http://schemas.microsoft.com/office/powerpoint/2010/main" val="3526600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dirty="0"/>
              <a:t>Building on the initiatives over the past few years, last year, the Secretary-General issued his report on special measures with a new approach.</a:t>
            </a:r>
          </a:p>
          <a:p>
            <a:pPr marL="178027" indent="-178027">
              <a:buFont typeface="Arial" panose="020B0604020202020204" pitchFamily="34" charset="0"/>
              <a:buChar char="•"/>
            </a:pPr>
            <a:r>
              <a:rPr lang="en-US" dirty="0"/>
              <a:t>The four areas of focus as represented here are aimed at enhancing the focus on key areas to support victims and in prevention and enforcement.</a:t>
            </a:r>
          </a:p>
          <a:p>
            <a:pPr marL="178027" indent="-178027">
              <a:buFont typeface="Arial" panose="020B0604020202020204" pitchFamily="34" charset="0"/>
              <a:buChar char="•"/>
            </a:pPr>
            <a:r>
              <a:rPr lang="en-US" dirty="0"/>
              <a:t>Some of these, as pertain to peacekeeping and partnership with Member States will be highlighted today, and other areas will be detailed, as mentioned, in the next special measures report.</a:t>
            </a:r>
          </a:p>
          <a:p>
            <a:endParaRPr lang="en-US" dirty="0"/>
          </a:p>
        </p:txBody>
      </p:sp>
    </p:spTree>
    <p:extLst>
      <p:ext uri="{BB962C8B-B14F-4D97-AF65-F5344CB8AC3E}">
        <p14:creationId xmlns:p14="http://schemas.microsoft.com/office/powerpoint/2010/main" val="3254104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8027" indent="-178027">
              <a:buFont typeface="Arial" panose="020B0604020202020204" pitchFamily="34" charset="0"/>
              <a:buChar char="•"/>
            </a:pPr>
            <a:r>
              <a:rPr lang="en-US" dirty="0"/>
              <a:t>Building on the initiatives over the past few years, last year, the Secretary-General issued his report on special measures with a new approach.</a:t>
            </a:r>
          </a:p>
          <a:p>
            <a:pPr marL="178027" indent="-178027">
              <a:buFont typeface="Arial" panose="020B0604020202020204" pitchFamily="34" charset="0"/>
              <a:buChar char="•"/>
            </a:pPr>
            <a:r>
              <a:rPr lang="en-US" dirty="0"/>
              <a:t>The four areas of focus as represented here are aimed at enhancing the focus on key areas to support victims and in prevention and enforcement.</a:t>
            </a:r>
          </a:p>
          <a:p>
            <a:pPr marL="178027" indent="-178027">
              <a:buFont typeface="Arial" panose="020B0604020202020204" pitchFamily="34" charset="0"/>
              <a:buChar char="•"/>
            </a:pPr>
            <a:r>
              <a:rPr lang="en-US" dirty="0"/>
              <a:t>Some of these, as pertain to peacekeeping and partnership with Member States will be highlighted today, and other areas will be detailed, as mentioned, in the next special measures report.</a:t>
            </a:r>
          </a:p>
          <a:p>
            <a:endParaRPr lang="en-US" dirty="0"/>
          </a:p>
        </p:txBody>
      </p:sp>
    </p:spTree>
    <p:extLst>
      <p:ext uri="{BB962C8B-B14F-4D97-AF65-F5344CB8AC3E}">
        <p14:creationId xmlns:p14="http://schemas.microsoft.com/office/powerpoint/2010/main" val="40816258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24420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14" name="Shape 14"/>
          <p:cNvSpPr>
            <a:spLocks noGrp="1"/>
          </p:cNvSpPr>
          <p:nvPr>
            <p:ph type="title"/>
          </p:nvPr>
        </p:nvSpPr>
        <p:spPr>
          <a:xfrm>
            <a:off x="457083" y="2168666"/>
            <a:ext cx="8420101" cy="701732"/>
          </a:xfrm>
          <a:prstGeom prst="rect">
            <a:avLst/>
          </a:prstGeom>
        </p:spPr>
        <p:txBody>
          <a:bodyPr/>
          <a:lstStyle>
            <a:lvl1pPr>
              <a:spcBef>
                <a:spcPts val="1000"/>
              </a:spcBef>
              <a:defRPr sz="3600" cap="all"/>
            </a:lvl1pPr>
          </a:lstStyle>
          <a:p>
            <a:r>
              <a:t>Title Text</a:t>
            </a:r>
          </a:p>
        </p:txBody>
      </p:sp>
      <p:sp>
        <p:nvSpPr>
          <p:cNvPr id="15" name="Shape 15"/>
          <p:cNvSpPr>
            <a:spLocks noGrp="1"/>
          </p:cNvSpPr>
          <p:nvPr>
            <p:ph type="body" sz="quarter" idx="1"/>
          </p:nvPr>
        </p:nvSpPr>
        <p:spPr>
          <a:xfrm>
            <a:off x="459728" y="4506934"/>
            <a:ext cx="6934201" cy="1221617"/>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53030755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Section Slide">
    <p:spTree>
      <p:nvGrpSpPr>
        <p:cNvPr id="1" name=""/>
        <p:cNvGrpSpPr/>
        <p:nvPr/>
      </p:nvGrpSpPr>
      <p:grpSpPr>
        <a:xfrm>
          <a:off x="0" y="0"/>
          <a:ext cx="0" cy="0"/>
          <a:chOff x="0" y="0"/>
          <a:chExt cx="0" cy="0"/>
        </a:xfrm>
      </p:grpSpPr>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
        <p:nvSpPr>
          <p:cNvPr id="23" name="Shape 23"/>
          <p:cNvSpPr>
            <a:spLocks noGrp="1"/>
          </p:cNvSpPr>
          <p:nvPr>
            <p:ph type="title"/>
          </p:nvPr>
        </p:nvSpPr>
        <p:spPr>
          <a:prstGeom prst="rect">
            <a:avLst/>
          </a:prstGeom>
        </p:spPr>
        <p:txBody>
          <a:bodyPr/>
          <a:lstStyle/>
          <a:p>
            <a:r>
              <a:t>Title Text</a:t>
            </a:r>
          </a:p>
        </p:txBody>
      </p:sp>
    </p:spTree>
    <p:extLst>
      <p:ext uri="{BB962C8B-B14F-4D97-AF65-F5344CB8AC3E}">
        <p14:creationId xmlns:p14="http://schemas.microsoft.com/office/powerpoint/2010/main" val="2532062241"/>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sp>
        <p:nvSpPr>
          <p:cNvPr id="30" name="Shape 30"/>
          <p:cNvSpPr/>
          <p:nvPr/>
        </p:nvSpPr>
        <p:spPr>
          <a:xfrm rot="10800000">
            <a:off x="8935349" y="181503"/>
            <a:ext cx="780001" cy="720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1FBBEE"/>
          </a:solidFill>
          <a:ln w="12700">
            <a:miter lim="400000"/>
          </a:ln>
        </p:spPr>
        <p:txBody>
          <a:bodyPr lIns="45719" rIns="45719"/>
          <a:lstStyle/>
          <a:p>
            <a:pPr>
              <a:defRPr sz="1400" b="1"/>
            </a:pPr>
            <a:endParaRPr sz="1400"/>
          </a:p>
        </p:txBody>
      </p:sp>
      <p:sp>
        <p:nvSpPr>
          <p:cNvPr id="31" name="Shape 31"/>
          <p:cNvSpPr/>
          <p:nvPr/>
        </p:nvSpPr>
        <p:spPr>
          <a:xfrm>
            <a:off x="472530" y="6516996"/>
            <a:ext cx="7803923" cy="2585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nSpc>
                <a:spcPct val="120000"/>
              </a:lnSpc>
              <a:defRPr sz="900"/>
            </a:pPr>
            <a:r>
              <a:rPr sz="900"/>
              <a:t>UNITED NATIONS | </a:t>
            </a:r>
            <a:r>
              <a:rPr sz="900" b="1"/>
              <a:t>FIELD SUPPORT</a:t>
            </a:r>
          </a:p>
        </p:txBody>
      </p:sp>
      <p:sp>
        <p:nvSpPr>
          <p:cNvPr id="32" name="Shape 32"/>
          <p:cNvSpPr>
            <a:spLocks noGrp="1"/>
          </p:cNvSpPr>
          <p:nvPr>
            <p:ph type="sldNum" sz="quarter" idx="2"/>
          </p:nvPr>
        </p:nvSpPr>
        <p:spPr>
          <a:prstGeom prst="rect">
            <a:avLst/>
          </a:prstGeom>
        </p:spPr>
        <p:txBody>
          <a:bodyPr/>
          <a:lstStyle/>
          <a:p>
            <a:fld id="{86CB4B4D-7CA3-9044-876B-883B54F8677D}" type="slidenum">
              <a:t>‹#›</a:t>
            </a:fld>
            <a:endParaRPr/>
          </a:p>
        </p:txBody>
      </p:sp>
      <p:sp>
        <p:nvSpPr>
          <p:cNvPr id="33" name="Shape 33"/>
          <p:cNvSpPr>
            <a:spLocks noGrp="1"/>
          </p:cNvSpPr>
          <p:nvPr>
            <p:ph type="title"/>
          </p:nvPr>
        </p:nvSpPr>
        <p:spPr>
          <a:xfrm>
            <a:off x="464704" y="784232"/>
            <a:ext cx="8520286" cy="461665"/>
          </a:xfrm>
          <a:prstGeom prst="rect">
            <a:avLst/>
          </a:prstGeom>
        </p:spPr>
        <p:txBody>
          <a:bodyPr anchor="t"/>
          <a:lstStyle>
            <a:lvl1pPr>
              <a:lnSpc>
                <a:spcPct val="100000"/>
              </a:lnSpc>
              <a:spcBef>
                <a:spcPts val="0"/>
              </a:spcBef>
            </a:lvl1pPr>
          </a:lstStyle>
          <a:p>
            <a:r>
              <a:t>Title Text</a:t>
            </a:r>
          </a:p>
        </p:txBody>
      </p:sp>
      <p:sp>
        <p:nvSpPr>
          <p:cNvPr id="34" name="Shape 34"/>
          <p:cNvSpPr>
            <a:spLocks noGrp="1"/>
          </p:cNvSpPr>
          <p:nvPr>
            <p:ph type="body" sz="quarter" idx="1"/>
          </p:nvPr>
        </p:nvSpPr>
        <p:spPr>
          <a:xfrm>
            <a:off x="473791" y="1154393"/>
            <a:ext cx="8512249" cy="350866"/>
          </a:xfrm>
          <a:prstGeom prst="rect">
            <a:avLst/>
          </a:prstGeom>
        </p:spPr>
        <p:txBody>
          <a:bodyPr>
            <a:normAutofit/>
          </a:bodyPr>
          <a:lstStyle>
            <a:lvl1pPr>
              <a:defRPr sz="1600"/>
            </a:lvl1pPr>
            <a:lvl2pPr marL="0" indent="0">
              <a:defRPr sz="1600"/>
            </a:lvl2pPr>
            <a:lvl3pPr marL="609600" indent="-609600">
              <a:defRPr sz="1600"/>
            </a:lvl3pPr>
            <a:lvl4pPr marL="1554480" indent="-182880">
              <a:defRPr sz="1600"/>
            </a:lvl4pPr>
            <a:lvl5pPr marL="2011679" indent="-182879">
              <a:defRPr sz="1600"/>
            </a:lvl5pPr>
          </a:lstStyle>
          <a:p>
            <a:r>
              <a:t>Body Level One</a:t>
            </a:r>
          </a:p>
          <a:p>
            <a:pPr lvl="1"/>
            <a:r>
              <a:t>Body Level Two</a:t>
            </a:r>
          </a:p>
          <a:p>
            <a:pPr lvl="2"/>
            <a:r>
              <a:t>Body Level Three</a:t>
            </a:r>
          </a:p>
          <a:p>
            <a:pPr lvl="3"/>
            <a:r>
              <a:t>Body Level Four</a:t>
            </a:r>
          </a:p>
          <a:p>
            <a:pPr lvl="4"/>
            <a:r>
              <a:t>Body Level Five</a:t>
            </a:r>
          </a:p>
        </p:txBody>
      </p:sp>
      <p:sp>
        <p:nvSpPr>
          <p:cNvPr id="35" name="Shape 35"/>
          <p:cNvSpPr>
            <a:spLocks noGrp="1"/>
          </p:cNvSpPr>
          <p:nvPr>
            <p:ph type="body" sz="quarter" idx="13"/>
          </p:nvPr>
        </p:nvSpPr>
        <p:spPr>
          <a:xfrm>
            <a:off x="465314" y="110535"/>
            <a:ext cx="3389199" cy="237758"/>
          </a:xfrm>
          <a:prstGeom prst="rect">
            <a:avLst/>
          </a:prstGeom>
        </p:spPr>
        <p:txBody>
          <a:bodyPr>
            <a:normAutofit/>
          </a:bodyPr>
          <a:lstStyle/>
          <a:p>
            <a:pPr>
              <a:defRPr sz="900" b="1" cap="all">
                <a:solidFill>
                  <a:srgbClr val="BFBFBF"/>
                </a:solidFill>
              </a:defRPr>
            </a:pPr>
            <a:endParaRPr/>
          </a:p>
        </p:txBody>
      </p:sp>
      <p:sp>
        <p:nvSpPr>
          <p:cNvPr id="36" name="Shape 36"/>
          <p:cNvSpPr>
            <a:spLocks noGrp="1"/>
          </p:cNvSpPr>
          <p:nvPr>
            <p:ph type="body" sz="quarter" idx="14"/>
          </p:nvPr>
        </p:nvSpPr>
        <p:spPr>
          <a:xfrm>
            <a:off x="473791" y="1703679"/>
            <a:ext cx="8512249" cy="1126463"/>
          </a:xfrm>
          <a:prstGeom prst="rect">
            <a:avLst/>
          </a:prstGeom>
        </p:spPr>
        <p:txBody>
          <a:bodyPr>
            <a:normAutofit/>
          </a:bodyPr>
          <a:lstStyle>
            <a:lvl1pPr marL="180975" indent="-180975">
              <a:buClr>
                <a:srgbClr val="78642A"/>
              </a:buClr>
              <a:buSzPct val="115000"/>
              <a:buFont typeface="Wingdings"/>
              <a:buChar char="•"/>
              <a:defRPr sz="1600">
                <a:solidFill>
                  <a:srgbClr val="404040"/>
                </a:solidFill>
              </a:defRPr>
            </a:lvl1pPr>
          </a:lstStyle>
          <a:p>
            <a:pPr marL="180975" indent="-180975">
              <a:buClr>
                <a:srgbClr val="78642A"/>
              </a:buClr>
              <a:buSzPct val="115000"/>
              <a:buFont typeface="Wingdings"/>
              <a:buChar char="•"/>
              <a:defRPr sz="1600">
                <a:solidFill>
                  <a:srgbClr val="404040"/>
                </a:solidFill>
              </a:defRPr>
            </a:pPr>
            <a:endParaRPr/>
          </a:p>
        </p:txBody>
      </p:sp>
    </p:spTree>
    <p:extLst>
      <p:ext uri="{BB962C8B-B14F-4D97-AF65-F5344CB8AC3E}">
        <p14:creationId xmlns:p14="http://schemas.microsoft.com/office/powerpoint/2010/main" val="279907687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Document Slide">
    <p:spTree>
      <p:nvGrpSpPr>
        <p:cNvPr id="1" name=""/>
        <p:cNvGrpSpPr/>
        <p:nvPr/>
      </p:nvGrpSpPr>
      <p:grpSpPr>
        <a:xfrm>
          <a:off x="0" y="0"/>
          <a:ext cx="0" cy="0"/>
          <a:chOff x="0" y="0"/>
          <a:chExt cx="0" cy="0"/>
        </a:xfrm>
      </p:grpSpPr>
      <p:sp>
        <p:nvSpPr>
          <p:cNvPr id="43" name="Shape 43"/>
          <p:cNvSpPr/>
          <p:nvPr/>
        </p:nvSpPr>
        <p:spPr>
          <a:xfrm rot="10800000">
            <a:off x="8935349" y="181503"/>
            <a:ext cx="780001" cy="720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1FBBEE"/>
          </a:solidFill>
          <a:ln w="12700">
            <a:miter lim="400000"/>
          </a:ln>
        </p:spPr>
        <p:txBody>
          <a:bodyPr lIns="45719" rIns="45719"/>
          <a:lstStyle/>
          <a:p>
            <a:pPr>
              <a:defRPr sz="1400" b="1"/>
            </a:pPr>
            <a:endParaRPr sz="1400"/>
          </a:p>
        </p:txBody>
      </p:sp>
      <p:sp>
        <p:nvSpPr>
          <p:cNvPr id="44" name="Shape 44"/>
          <p:cNvSpPr/>
          <p:nvPr/>
        </p:nvSpPr>
        <p:spPr>
          <a:xfrm>
            <a:off x="472530" y="6516996"/>
            <a:ext cx="7803923" cy="2585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nSpc>
                <a:spcPct val="120000"/>
              </a:lnSpc>
              <a:defRPr sz="900"/>
            </a:pPr>
            <a:r>
              <a:rPr sz="900"/>
              <a:t>UNITED NATIONS | </a:t>
            </a:r>
            <a:r>
              <a:rPr sz="900" b="1"/>
              <a:t>FIELD SUPPORT</a:t>
            </a:r>
          </a:p>
        </p:txBody>
      </p:sp>
      <p:sp>
        <p:nvSpPr>
          <p:cNvPr id="45" name="Shape 45"/>
          <p:cNvSpPr>
            <a:spLocks noGrp="1"/>
          </p:cNvSpPr>
          <p:nvPr>
            <p:ph type="sldNum" sz="quarter" idx="2"/>
          </p:nvPr>
        </p:nvSpPr>
        <p:spPr>
          <a:prstGeom prst="rect">
            <a:avLst/>
          </a:prstGeom>
        </p:spPr>
        <p:txBody>
          <a:bodyPr/>
          <a:lstStyle/>
          <a:p>
            <a:fld id="{86CB4B4D-7CA3-9044-876B-883B54F8677D}" type="slidenum">
              <a:t>‹#›</a:t>
            </a:fld>
            <a:endParaRPr/>
          </a:p>
        </p:txBody>
      </p:sp>
      <p:sp>
        <p:nvSpPr>
          <p:cNvPr id="46" name="Shape 46"/>
          <p:cNvSpPr>
            <a:spLocks noGrp="1"/>
          </p:cNvSpPr>
          <p:nvPr>
            <p:ph type="title"/>
          </p:nvPr>
        </p:nvSpPr>
        <p:spPr>
          <a:xfrm>
            <a:off x="470741" y="784232"/>
            <a:ext cx="8520286" cy="338555"/>
          </a:xfrm>
          <a:prstGeom prst="rect">
            <a:avLst/>
          </a:prstGeom>
        </p:spPr>
        <p:txBody>
          <a:bodyPr anchor="t"/>
          <a:lstStyle>
            <a:lvl1pPr>
              <a:lnSpc>
                <a:spcPct val="100000"/>
              </a:lnSpc>
              <a:spcBef>
                <a:spcPts val="0"/>
              </a:spcBef>
              <a:defRPr sz="1600"/>
            </a:lvl1pPr>
          </a:lstStyle>
          <a:p>
            <a:r>
              <a:t>Title Text</a:t>
            </a:r>
          </a:p>
        </p:txBody>
      </p:sp>
      <p:sp>
        <p:nvSpPr>
          <p:cNvPr id="47" name="Shape 47"/>
          <p:cNvSpPr>
            <a:spLocks noGrp="1"/>
          </p:cNvSpPr>
          <p:nvPr>
            <p:ph type="body" sz="quarter" idx="1"/>
          </p:nvPr>
        </p:nvSpPr>
        <p:spPr>
          <a:xfrm>
            <a:off x="479829" y="1052737"/>
            <a:ext cx="8512249" cy="286233"/>
          </a:xfrm>
          <a:prstGeom prst="rect">
            <a:avLst/>
          </a:prstGeom>
        </p:spPr>
        <p:txBody>
          <a:bodyPr>
            <a:normAutofit/>
          </a:bodyPr>
          <a:lstStyle>
            <a:lvl1pPr>
              <a:defRPr sz="1200"/>
            </a:lvl1pPr>
            <a:lvl2pPr marL="0" indent="0">
              <a:defRPr sz="1200"/>
            </a:lvl2pPr>
            <a:lvl3pPr marL="457200" indent="-457200">
              <a:defRPr sz="1200"/>
            </a:lvl3pPr>
            <a:lvl4pPr marL="1508760" indent="-137160">
              <a:defRPr sz="1200"/>
            </a:lvl4pPr>
            <a:lvl5pPr marL="1965960" indent="-137160">
              <a:defRPr sz="1200"/>
            </a:lvl5pPr>
          </a:lstStyle>
          <a:p>
            <a:r>
              <a:t>Body Level One</a:t>
            </a:r>
          </a:p>
          <a:p>
            <a:pPr lvl="1"/>
            <a:r>
              <a:t>Body Level Two</a:t>
            </a:r>
          </a:p>
          <a:p>
            <a:pPr lvl="2"/>
            <a:r>
              <a:t>Body Level Three</a:t>
            </a:r>
          </a:p>
          <a:p>
            <a:pPr lvl="3"/>
            <a:r>
              <a:t>Body Level Four</a:t>
            </a:r>
          </a:p>
          <a:p>
            <a:pPr lvl="4"/>
            <a:r>
              <a:t>Body Level Five</a:t>
            </a:r>
          </a:p>
        </p:txBody>
      </p:sp>
      <p:sp>
        <p:nvSpPr>
          <p:cNvPr id="48" name="Shape 48"/>
          <p:cNvSpPr>
            <a:spLocks noGrp="1"/>
          </p:cNvSpPr>
          <p:nvPr>
            <p:ph type="body" sz="quarter" idx="13"/>
          </p:nvPr>
        </p:nvSpPr>
        <p:spPr>
          <a:xfrm>
            <a:off x="465314" y="110535"/>
            <a:ext cx="3389199" cy="237758"/>
          </a:xfrm>
          <a:prstGeom prst="rect">
            <a:avLst/>
          </a:prstGeom>
        </p:spPr>
        <p:txBody>
          <a:bodyPr>
            <a:normAutofit/>
          </a:bodyPr>
          <a:lstStyle/>
          <a:p>
            <a:pPr>
              <a:defRPr sz="900" b="1" cap="all">
                <a:solidFill>
                  <a:srgbClr val="BFBFBF"/>
                </a:solidFill>
              </a:defRPr>
            </a:pPr>
            <a:endParaRPr/>
          </a:p>
        </p:txBody>
      </p:sp>
      <p:sp>
        <p:nvSpPr>
          <p:cNvPr id="49" name="Shape 49"/>
          <p:cNvSpPr>
            <a:spLocks noGrp="1"/>
          </p:cNvSpPr>
          <p:nvPr>
            <p:ph type="body" sz="quarter" idx="14"/>
          </p:nvPr>
        </p:nvSpPr>
        <p:spPr>
          <a:xfrm>
            <a:off x="479829" y="1628799"/>
            <a:ext cx="8512249" cy="461666"/>
          </a:xfrm>
          <a:prstGeom prst="rect">
            <a:avLst/>
          </a:prstGeom>
        </p:spPr>
        <p:txBody>
          <a:bodyPr>
            <a:normAutofit/>
          </a:bodyPr>
          <a:lstStyle>
            <a:lvl1pPr marL="180975" indent="-180975">
              <a:buClr>
                <a:srgbClr val="78642A"/>
              </a:buClr>
              <a:buSzPct val="115000"/>
              <a:buFont typeface="Wingdings"/>
              <a:buChar char="•"/>
              <a:defRPr sz="1200">
                <a:solidFill>
                  <a:srgbClr val="404040"/>
                </a:solidFill>
              </a:defRPr>
            </a:lvl1pPr>
          </a:lstStyle>
          <a:p>
            <a:pPr marL="180975" indent="-180975">
              <a:buClr>
                <a:srgbClr val="78642A"/>
              </a:buClr>
              <a:buSzPct val="115000"/>
              <a:buFont typeface="Wingdings"/>
              <a:buChar char="•"/>
              <a:defRPr sz="1200">
                <a:solidFill>
                  <a:srgbClr val="404040"/>
                </a:solidFill>
              </a:defRPr>
            </a:pPr>
            <a:endParaRPr/>
          </a:p>
        </p:txBody>
      </p:sp>
    </p:spTree>
    <p:extLst>
      <p:ext uri="{BB962C8B-B14F-4D97-AF65-F5344CB8AC3E}">
        <p14:creationId xmlns:p14="http://schemas.microsoft.com/office/powerpoint/2010/main" val="197741147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Image Slide">
    <p:spTree>
      <p:nvGrpSpPr>
        <p:cNvPr id="1" name=""/>
        <p:cNvGrpSpPr/>
        <p:nvPr/>
      </p:nvGrpSpPr>
      <p:grpSpPr>
        <a:xfrm>
          <a:off x="0" y="0"/>
          <a:ext cx="0" cy="0"/>
          <a:chOff x="0" y="0"/>
          <a:chExt cx="0" cy="0"/>
        </a:xfrm>
      </p:grpSpPr>
      <p:sp>
        <p:nvSpPr>
          <p:cNvPr id="56" name="Shape 56"/>
          <p:cNvSpPr/>
          <p:nvPr/>
        </p:nvSpPr>
        <p:spPr>
          <a:xfrm rot="10800000">
            <a:off x="8935349" y="181503"/>
            <a:ext cx="780001" cy="720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1FBBEE"/>
          </a:solidFill>
          <a:ln w="12700">
            <a:miter lim="400000"/>
          </a:ln>
        </p:spPr>
        <p:txBody>
          <a:bodyPr lIns="45719" rIns="45719"/>
          <a:lstStyle/>
          <a:p>
            <a:pPr>
              <a:defRPr sz="1400" b="1"/>
            </a:pPr>
            <a:endParaRPr sz="1400"/>
          </a:p>
        </p:txBody>
      </p:sp>
      <p:sp>
        <p:nvSpPr>
          <p:cNvPr id="57" name="Shape 57"/>
          <p:cNvSpPr/>
          <p:nvPr/>
        </p:nvSpPr>
        <p:spPr>
          <a:xfrm>
            <a:off x="472530" y="6516996"/>
            <a:ext cx="7803923" cy="2585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nSpc>
                <a:spcPct val="120000"/>
              </a:lnSpc>
              <a:defRPr sz="900"/>
            </a:pPr>
            <a:r>
              <a:rPr sz="900"/>
              <a:t>UNITED NATIONS | </a:t>
            </a:r>
            <a:r>
              <a:rPr sz="900" b="1"/>
              <a:t>FIELD SUPPORT</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
        <p:nvSpPr>
          <p:cNvPr id="59" name="Shape 59"/>
          <p:cNvSpPr/>
          <p:nvPr/>
        </p:nvSpPr>
        <p:spPr>
          <a:xfrm>
            <a:off x="583010" y="1910517"/>
            <a:ext cx="8358189" cy="1"/>
          </a:xfrm>
          <a:prstGeom prst="line">
            <a:avLst/>
          </a:prstGeom>
          <a:solidFill>
            <a:schemeClr val="accent1"/>
          </a:solidFill>
          <a:ln w="19050">
            <a:solidFill>
              <a:srgbClr val="BFBFBF"/>
            </a:solidFill>
          </a:ln>
        </p:spPr>
        <p:txBody>
          <a:bodyPr lIns="45719" rIns="45719"/>
          <a:lstStyle/>
          <a:p>
            <a:endParaRPr sz="1800"/>
          </a:p>
        </p:txBody>
      </p:sp>
      <p:sp>
        <p:nvSpPr>
          <p:cNvPr id="60" name="Shape 60"/>
          <p:cNvSpPr>
            <a:spLocks noGrp="1"/>
          </p:cNvSpPr>
          <p:nvPr>
            <p:ph type="body" idx="1"/>
          </p:nvPr>
        </p:nvSpPr>
        <p:spPr>
          <a:xfrm>
            <a:off x="593328" y="2101848"/>
            <a:ext cx="8347871" cy="3583728"/>
          </a:xfrm>
          <a:prstGeom prst="rect">
            <a:avLst/>
          </a:prstGeom>
        </p:spPr>
        <p:txBody>
          <a:bodyPr>
            <a:normAutofit/>
          </a:bodyPr>
          <a:lstStyle>
            <a:lvl4pPr marL="0" indent="1400175">
              <a:buSzTx/>
              <a:buNone/>
            </a:lvl4pPr>
          </a:lstStyle>
          <a:p>
            <a:r>
              <a:t>Body Level One</a:t>
            </a:r>
          </a:p>
          <a:p>
            <a:pPr lvl="1"/>
            <a:r>
              <a:t>Body Level Two</a:t>
            </a:r>
          </a:p>
          <a:p>
            <a:pPr lvl="2"/>
            <a:r>
              <a:t>Body Level Three</a:t>
            </a:r>
          </a:p>
          <a:p>
            <a:pPr lvl="3"/>
            <a:r>
              <a:t>Body Level Four</a:t>
            </a:r>
          </a:p>
          <a:p>
            <a:pPr lvl="4"/>
            <a:r>
              <a:t>Body Level Five</a:t>
            </a:r>
          </a:p>
        </p:txBody>
      </p:sp>
      <p:sp>
        <p:nvSpPr>
          <p:cNvPr id="61" name="Shape 61"/>
          <p:cNvSpPr>
            <a:spLocks noGrp="1"/>
          </p:cNvSpPr>
          <p:nvPr>
            <p:ph type="body" sz="quarter" idx="13"/>
          </p:nvPr>
        </p:nvSpPr>
        <p:spPr>
          <a:xfrm>
            <a:off x="482881" y="1603156"/>
            <a:ext cx="8510426" cy="307778"/>
          </a:xfrm>
          <a:prstGeom prst="rect">
            <a:avLst/>
          </a:prstGeom>
        </p:spPr>
        <p:txBody>
          <a:bodyPr>
            <a:normAutofit/>
          </a:bodyPr>
          <a:lstStyle/>
          <a:p>
            <a:pPr>
              <a:defRPr>
                <a:solidFill>
                  <a:srgbClr val="404040"/>
                </a:solidFill>
              </a:defRPr>
            </a:pPr>
            <a:endParaRPr/>
          </a:p>
        </p:txBody>
      </p:sp>
      <p:sp>
        <p:nvSpPr>
          <p:cNvPr id="62" name="Shape 62"/>
          <p:cNvSpPr>
            <a:spLocks noGrp="1"/>
          </p:cNvSpPr>
          <p:nvPr>
            <p:ph type="title"/>
          </p:nvPr>
        </p:nvSpPr>
        <p:spPr>
          <a:xfrm>
            <a:off x="464704" y="784232"/>
            <a:ext cx="8520287" cy="461665"/>
          </a:xfrm>
          <a:prstGeom prst="rect">
            <a:avLst/>
          </a:prstGeom>
        </p:spPr>
        <p:txBody>
          <a:bodyPr anchor="t"/>
          <a:lstStyle>
            <a:lvl1pPr>
              <a:lnSpc>
                <a:spcPct val="100000"/>
              </a:lnSpc>
              <a:spcBef>
                <a:spcPts val="0"/>
              </a:spcBef>
            </a:lvl1pPr>
          </a:lstStyle>
          <a:p>
            <a:r>
              <a:t>Title Text</a:t>
            </a:r>
          </a:p>
        </p:txBody>
      </p:sp>
      <p:sp>
        <p:nvSpPr>
          <p:cNvPr id="63" name="Shape 63"/>
          <p:cNvSpPr>
            <a:spLocks noGrp="1"/>
          </p:cNvSpPr>
          <p:nvPr>
            <p:ph type="body" sz="quarter" idx="14"/>
          </p:nvPr>
        </p:nvSpPr>
        <p:spPr>
          <a:xfrm>
            <a:off x="473794" y="1154393"/>
            <a:ext cx="8512248" cy="350866"/>
          </a:xfrm>
          <a:prstGeom prst="rect">
            <a:avLst/>
          </a:prstGeom>
        </p:spPr>
        <p:txBody>
          <a:bodyPr>
            <a:normAutofit/>
          </a:bodyPr>
          <a:lstStyle/>
          <a:p>
            <a:pPr>
              <a:defRPr sz="1600"/>
            </a:pPr>
            <a:endParaRPr/>
          </a:p>
        </p:txBody>
      </p:sp>
      <p:sp>
        <p:nvSpPr>
          <p:cNvPr id="64" name="Shape 64"/>
          <p:cNvSpPr>
            <a:spLocks noGrp="1"/>
          </p:cNvSpPr>
          <p:nvPr>
            <p:ph type="body" sz="quarter" idx="15"/>
          </p:nvPr>
        </p:nvSpPr>
        <p:spPr>
          <a:xfrm>
            <a:off x="465314" y="110535"/>
            <a:ext cx="3389199" cy="237758"/>
          </a:xfrm>
          <a:prstGeom prst="rect">
            <a:avLst/>
          </a:prstGeom>
        </p:spPr>
        <p:txBody>
          <a:bodyPr>
            <a:normAutofit/>
          </a:bodyPr>
          <a:lstStyle/>
          <a:p>
            <a:pPr>
              <a:defRPr sz="900" b="1" cap="all">
                <a:solidFill>
                  <a:srgbClr val="BFBFBF"/>
                </a:solidFill>
              </a:defRPr>
            </a:pPr>
            <a:endParaRPr/>
          </a:p>
        </p:txBody>
      </p:sp>
    </p:spTree>
    <p:extLst>
      <p:ext uri="{BB962C8B-B14F-4D97-AF65-F5344CB8AC3E}">
        <p14:creationId xmlns:p14="http://schemas.microsoft.com/office/powerpoint/2010/main" val="161120235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Oversized Slide">
    <p:spTree>
      <p:nvGrpSpPr>
        <p:cNvPr id="1" name=""/>
        <p:cNvGrpSpPr/>
        <p:nvPr/>
      </p:nvGrpSpPr>
      <p:grpSpPr>
        <a:xfrm>
          <a:off x="0" y="0"/>
          <a:ext cx="0" cy="0"/>
          <a:chOff x="0" y="0"/>
          <a:chExt cx="0" cy="0"/>
        </a:xfrm>
      </p:grpSpPr>
      <p:sp>
        <p:nvSpPr>
          <p:cNvPr id="71" name="Shape 71"/>
          <p:cNvSpPr/>
          <p:nvPr/>
        </p:nvSpPr>
        <p:spPr>
          <a:xfrm rot="10800000">
            <a:off x="8935349" y="181503"/>
            <a:ext cx="780001" cy="7200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1FBBEE"/>
          </a:solidFill>
          <a:ln w="12700">
            <a:miter lim="400000"/>
          </a:ln>
        </p:spPr>
        <p:txBody>
          <a:bodyPr lIns="45719" rIns="45719"/>
          <a:lstStyle/>
          <a:p>
            <a:pPr>
              <a:defRPr sz="1400" b="1"/>
            </a:pPr>
            <a:endParaRPr sz="1400"/>
          </a:p>
        </p:txBody>
      </p:sp>
      <p:sp>
        <p:nvSpPr>
          <p:cNvPr id="72" name="Shape 72"/>
          <p:cNvSpPr/>
          <p:nvPr/>
        </p:nvSpPr>
        <p:spPr>
          <a:xfrm>
            <a:off x="472530" y="6516996"/>
            <a:ext cx="7803923" cy="2585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nSpc>
                <a:spcPct val="120000"/>
              </a:lnSpc>
              <a:defRPr sz="900"/>
            </a:pPr>
            <a:r>
              <a:rPr sz="900"/>
              <a:t>UNITED NATIONS | </a:t>
            </a:r>
            <a:r>
              <a:rPr sz="900" b="1"/>
              <a:t>FIELD SUPPORT</a:t>
            </a:r>
          </a:p>
        </p:txBody>
      </p:sp>
      <p:sp>
        <p:nvSpPr>
          <p:cNvPr id="73" name="Shape 73"/>
          <p:cNvSpPr>
            <a:spLocks noGrp="1"/>
          </p:cNvSpPr>
          <p:nvPr>
            <p:ph type="sldNum" sz="quarter" idx="2"/>
          </p:nvPr>
        </p:nvSpPr>
        <p:spPr>
          <a:prstGeom prst="rect">
            <a:avLst/>
          </a:prstGeom>
        </p:spPr>
        <p:txBody>
          <a:bodyPr/>
          <a:lstStyle/>
          <a:p>
            <a:fld id="{86CB4B4D-7CA3-9044-876B-883B54F8677D}" type="slidenum">
              <a:t>‹#›</a:t>
            </a:fld>
            <a:endParaRPr/>
          </a:p>
        </p:txBody>
      </p:sp>
      <p:sp>
        <p:nvSpPr>
          <p:cNvPr id="74" name="Shape 74"/>
          <p:cNvSpPr>
            <a:spLocks noGrp="1"/>
          </p:cNvSpPr>
          <p:nvPr>
            <p:ph type="body" sz="quarter" idx="1"/>
          </p:nvPr>
        </p:nvSpPr>
        <p:spPr>
          <a:xfrm>
            <a:off x="465314" y="110535"/>
            <a:ext cx="3389199" cy="237758"/>
          </a:xfrm>
          <a:prstGeom prst="rect">
            <a:avLst/>
          </a:prstGeom>
        </p:spPr>
        <p:txBody>
          <a:bodyPr>
            <a:normAutofit/>
          </a:bodyPr>
          <a:lstStyle>
            <a:lvl1pPr>
              <a:defRPr sz="900" b="1" cap="all">
                <a:solidFill>
                  <a:srgbClr val="BFBFBF"/>
                </a:solidFill>
              </a:defRPr>
            </a:lvl1pPr>
            <a:lvl2pPr marL="549048" indent="-91848">
              <a:defRPr sz="900" b="1" cap="all">
                <a:solidFill>
                  <a:srgbClr val="BFBFBF"/>
                </a:solidFill>
              </a:defRPr>
            </a:lvl2pPr>
            <a:lvl3pPr marL="1000125" indent="-85725">
              <a:defRPr sz="900" b="1" cap="all">
                <a:solidFill>
                  <a:srgbClr val="BFBFBF"/>
                </a:solidFill>
              </a:defRPr>
            </a:lvl3pPr>
            <a:lvl4pPr marL="1474469" indent="-102869">
              <a:defRPr sz="900" b="1" cap="all">
                <a:solidFill>
                  <a:srgbClr val="BFBFBF"/>
                </a:solidFill>
              </a:defRPr>
            </a:lvl4pPr>
            <a:lvl5pPr marL="1931670" indent="-102870">
              <a:defRPr sz="900" b="1" cap="all">
                <a:solidFill>
                  <a:srgbClr val="BFBFBF"/>
                </a:solidFill>
              </a:defRPr>
            </a:lvl5pPr>
          </a:lstStyle>
          <a:p>
            <a:r>
              <a:t>Body Level One</a:t>
            </a:r>
          </a:p>
          <a:p>
            <a:pPr lvl="1"/>
            <a:r>
              <a:t>Body Level Two</a:t>
            </a:r>
          </a:p>
          <a:p>
            <a:pPr lvl="2"/>
            <a:r>
              <a:t>Body Level Three</a:t>
            </a:r>
          </a:p>
          <a:p>
            <a:pPr lvl="3"/>
            <a:r>
              <a:t>Body Level Four</a:t>
            </a:r>
          </a:p>
          <a:p>
            <a:pPr lvl="4"/>
            <a:r>
              <a:t>Body Level Five</a:t>
            </a:r>
          </a:p>
        </p:txBody>
      </p:sp>
      <p:sp>
        <p:nvSpPr>
          <p:cNvPr id="75" name="Shape 75"/>
          <p:cNvSpPr>
            <a:spLocks noGrp="1"/>
          </p:cNvSpPr>
          <p:nvPr>
            <p:ph type="title"/>
          </p:nvPr>
        </p:nvSpPr>
        <p:spPr>
          <a:xfrm>
            <a:off x="460935" y="769943"/>
            <a:ext cx="8520070" cy="523221"/>
          </a:xfrm>
          <a:prstGeom prst="rect">
            <a:avLst/>
          </a:prstGeom>
        </p:spPr>
        <p:txBody>
          <a:bodyPr anchor="t"/>
          <a:lstStyle>
            <a:lvl1pPr>
              <a:lnSpc>
                <a:spcPct val="100000"/>
              </a:lnSpc>
              <a:spcBef>
                <a:spcPts val="0"/>
              </a:spcBef>
              <a:defRPr sz="2800"/>
            </a:lvl1pPr>
          </a:lstStyle>
          <a:p>
            <a:r>
              <a:t>Title Text</a:t>
            </a:r>
          </a:p>
        </p:txBody>
      </p:sp>
      <p:sp>
        <p:nvSpPr>
          <p:cNvPr id="76" name="Shape 76"/>
          <p:cNvSpPr>
            <a:spLocks noGrp="1"/>
          </p:cNvSpPr>
          <p:nvPr>
            <p:ph type="body" sz="quarter" idx="13"/>
          </p:nvPr>
        </p:nvSpPr>
        <p:spPr>
          <a:xfrm>
            <a:off x="464704" y="1220968"/>
            <a:ext cx="8508832" cy="380874"/>
          </a:xfrm>
          <a:prstGeom prst="rect">
            <a:avLst/>
          </a:prstGeom>
        </p:spPr>
        <p:txBody>
          <a:bodyPr>
            <a:normAutofit/>
          </a:bodyPr>
          <a:lstStyle/>
          <a:p>
            <a:pPr>
              <a:defRPr sz="1800"/>
            </a:pPr>
            <a:endParaRPr/>
          </a:p>
        </p:txBody>
      </p:sp>
      <p:sp>
        <p:nvSpPr>
          <p:cNvPr id="77" name="Shape 77"/>
          <p:cNvSpPr>
            <a:spLocks noGrp="1"/>
          </p:cNvSpPr>
          <p:nvPr>
            <p:ph type="body" sz="quarter" idx="14"/>
          </p:nvPr>
        </p:nvSpPr>
        <p:spPr>
          <a:xfrm>
            <a:off x="485877" y="2017101"/>
            <a:ext cx="8538490" cy="746359"/>
          </a:xfrm>
          <a:prstGeom prst="rect">
            <a:avLst/>
          </a:prstGeom>
        </p:spPr>
        <p:txBody>
          <a:bodyPr>
            <a:normAutofit/>
          </a:bodyPr>
          <a:lstStyle>
            <a:lvl1pPr marL="182563" indent="-182563">
              <a:lnSpc>
                <a:spcPct val="125000"/>
              </a:lnSpc>
              <a:buClr>
                <a:srgbClr val="78642A"/>
              </a:buClr>
              <a:buSzPct val="115000"/>
              <a:buFont typeface="Arial"/>
              <a:buChar char="•"/>
              <a:defRPr sz="1800">
                <a:solidFill>
                  <a:srgbClr val="404040"/>
                </a:solidFill>
              </a:defRPr>
            </a:lvl1pPr>
          </a:lstStyle>
          <a:p>
            <a:pPr marL="182563" indent="-182563">
              <a:lnSpc>
                <a:spcPct val="125000"/>
              </a:lnSpc>
              <a:buClr>
                <a:srgbClr val="78642A"/>
              </a:buClr>
              <a:buSzPct val="115000"/>
              <a:buFont typeface="Arial"/>
              <a:buChar char="•"/>
              <a:defRPr sz="1800">
                <a:solidFill>
                  <a:srgbClr val="404040"/>
                </a:solidFill>
              </a:defRPr>
            </a:pPr>
            <a:endParaRPr/>
          </a:p>
        </p:txBody>
      </p:sp>
    </p:spTree>
    <p:extLst>
      <p:ext uri="{BB962C8B-B14F-4D97-AF65-F5344CB8AC3E}">
        <p14:creationId xmlns:p14="http://schemas.microsoft.com/office/powerpoint/2010/main" val="963818669"/>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sldNum" sz="quarter" idx="2"/>
          </p:nvPr>
        </p:nvSpPr>
        <p:spPr>
          <a:xfrm>
            <a:off x="9587107" y="6524322"/>
            <a:ext cx="230189" cy="230832"/>
          </a:xfrm>
          <a:prstGeom prst="rect">
            <a:avLst/>
          </a:prstGeom>
          <a:ln w="12700">
            <a:miter lim="400000"/>
          </a:ln>
        </p:spPr>
        <p:txBody>
          <a:bodyPr wrap="none" lIns="45719" rIns="45719" anchor="ctr">
            <a:spAutoFit/>
          </a:bodyPr>
          <a:lstStyle>
            <a:lvl1pPr algn="r">
              <a:defRPr sz="900" b="1">
                <a:solidFill>
                  <a:srgbClr val="808080"/>
                </a:solidFill>
              </a:defRPr>
            </a:lvl1pPr>
          </a:lstStyle>
          <a:p>
            <a:fld id="{86CB4B4D-7CA3-9044-876B-883B54F8677D}" type="slidenum">
              <a:t>‹#›</a:t>
            </a:fld>
            <a:endParaRPr/>
          </a:p>
        </p:txBody>
      </p:sp>
      <p:sp>
        <p:nvSpPr>
          <p:cNvPr id="3" name="Shape 3"/>
          <p:cNvSpPr/>
          <p:nvPr/>
        </p:nvSpPr>
        <p:spPr>
          <a:xfrm rot="10800000">
            <a:off x="7376431" y="181502"/>
            <a:ext cx="2338919" cy="21590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1FBBEE"/>
          </a:solidFill>
          <a:ln w="12700">
            <a:miter lim="400000"/>
          </a:ln>
        </p:spPr>
        <p:txBody>
          <a:bodyPr lIns="45719" rIns="45719"/>
          <a:lstStyle/>
          <a:p>
            <a:pPr>
              <a:defRPr sz="1400" b="1"/>
            </a:pPr>
            <a:endParaRPr sz="1400"/>
          </a:p>
        </p:txBody>
      </p:sp>
      <p:sp>
        <p:nvSpPr>
          <p:cNvPr id="4" name="Shape 4"/>
          <p:cNvSpPr/>
          <p:nvPr/>
        </p:nvSpPr>
        <p:spPr>
          <a:xfrm>
            <a:off x="472530" y="6516996"/>
            <a:ext cx="7803923" cy="2585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nSpc>
                <a:spcPct val="120000"/>
              </a:lnSpc>
              <a:defRPr sz="900"/>
            </a:pPr>
            <a:r>
              <a:rPr sz="900"/>
              <a:t>UNITED NATIONS | </a:t>
            </a:r>
            <a:r>
              <a:rPr sz="900" b="1"/>
              <a:t>FIELD SUPPORT</a:t>
            </a:r>
          </a:p>
        </p:txBody>
      </p:sp>
      <p:sp>
        <p:nvSpPr>
          <p:cNvPr id="5" name="Shape 5"/>
          <p:cNvSpPr>
            <a:spLocks noGrp="1"/>
          </p:cNvSpPr>
          <p:nvPr>
            <p:ph type="title"/>
          </p:nvPr>
        </p:nvSpPr>
        <p:spPr>
          <a:xfrm>
            <a:off x="472529" y="2204865"/>
            <a:ext cx="8420101" cy="498599"/>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r>
              <a:t>Title Text</a:t>
            </a:r>
          </a:p>
        </p:txBody>
      </p:sp>
      <p:sp>
        <p:nvSpPr>
          <p:cNvPr id="6" name="Shape 6"/>
          <p:cNvSpPr>
            <a:spLocks noGrp="1"/>
          </p:cNvSpPr>
          <p:nvPr>
            <p:ph type="body" idx="1"/>
          </p:nvPr>
        </p:nvSpPr>
        <p:spPr>
          <a:xfrm>
            <a:off x="495300" y="1600201"/>
            <a:ext cx="8915400" cy="4525963"/>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2386528389"/>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transition spd="med"/>
  <p:hf hdr="0" ftr="0" dt="0"/>
  <p:txStyles>
    <p:titleStyle>
      <a:lvl1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p:titleStyle>
    <p:bodyStyle>
      <a:lvl1pPr marL="0" marR="0" indent="0" algn="l" defTabSz="914400" rtl="0" latinLnBrk="0">
        <a:lnSpc>
          <a:spcPct val="104999"/>
        </a:lnSpc>
        <a:spcBef>
          <a:spcPts val="0"/>
        </a:spcBef>
        <a:spcAft>
          <a:spcPts val="0"/>
        </a:spcAft>
        <a:buClrTx/>
        <a:buSzTx/>
        <a:buFontTx/>
        <a:buNone/>
        <a:tabLst/>
        <a:defRPr sz="1400" b="0" i="0" u="none" strike="noStrike" cap="none" spc="0" baseline="0">
          <a:ln>
            <a:noFill/>
          </a:ln>
          <a:solidFill>
            <a:srgbClr val="808080"/>
          </a:solidFill>
          <a:uFillTx/>
          <a:latin typeface="Arial"/>
          <a:ea typeface="Arial"/>
          <a:cs typeface="Arial"/>
          <a:sym typeface="Arial"/>
        </a:defRPr>
      </a:lvl1pPr>
      <a:lvl2pPr marL="600075" marR="0" indent="-142875"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2pPr>
      <a:lvl3pPr marL="1047750" marR="0" indent="-133350"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3pPr>
      <a:lvl4pPr marL="1531619" marR="0" indent="-160019"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4pPr>
      <a:lvl5pPr marL="1988820" marR="0" indent="-160020"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5pPr>
      <a:lvl6pPr marL="2446020" marR="0" indent="-160020"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6pPr>
      <a:lvl7pPr marL="2903220" marR="0" indent="-160020"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7pPr>
      <a:lvl8pPr marL="3360420" marR="0" indent="-160020"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8pPr>
      <a:lvl9pPr marL="3817620" marR="0" indent="-160020" algn="l" defTabSz="914400" rtl="0" latinLnBrk="0">
        <a:lnSpc>
          <a:spcPct val="104999"/>
        </a:lnSpc>
        <a:spcBef>
          <a:spcPts val="0"/>
        </a:spcBef>
        <a:spcAft>
          <a:spcPts val="0"/>
        </a:spcAft>
        <a:buClrTx/>
        <a:buSzPct val="100000"/>
        <a:buFontTx/>
        <a:buChar char="•"/>
        <a:tabLst/>
        <a:defRPr sz="1400" b="0" i="0" u="none" strike="noStrike" cap="none" spc="0" baseline="0">
          <a:ln>
            <a:noFill/>
          </a:ln>
          <a:solidFill>
            <a:srgbClr val="808080"/>
          </a:solidFill>
          <a:uFillTx/>
          <a:latin typeface="Arial"/>
          <a:ea typeface="Arial"/>
          <a:cs typeface="Arial"/>
          <a:sym typeface="Arial"/>
        </a:defRPr>
      </a:lvl9pPr>
    </p:bodyStyle>
    <p:otherStyle>
      <a:lvl1pPr marL="0" marR="0" indent="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1pPr>
      <a:lvl2pPr marL="0" marR="0" indent="4572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2pPr>
      <a:lvl3pPr marL="0" marR="0" indent="9144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3pPr>
      <a:lvl4pPr marL="0" marR="0" indent="13716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4pPr>
      <a:lvl5pPr marL="0" marR="0" indent="18288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5pPr>
      <a:lvl6pPr marL="0" marR="0" indent="22860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6pPr>
      <a:lvl7pPr marL="0" marR="0" indent="27432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7pPr>
      <a:lvl8pPr marL="0" marR="0" indent="32004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8pPr>
      <a:lvl9pPr marL="0" marR="0" indent="3657600" algn="r" defTabSz="914400" rtl="0" latinLnBrk="0">
        <a:lnSpc>
          <a:spcPct val="100000"/>
        </a:lnSpc>
        <a:spcBef>
          <a:spcPts val="0"/>
        </a:spcBef>
        <a:spcAft>
          <a:spcPts val="0"/>
        </a:spcAft>
        <a:buClrTx/>
        <a:buSzTx/>
        <a:buFontTx/>
        <a:buNone/>
        <a:tabLst/>
        <a:defRPr sz="900" b="1" i="0" u="none" strike="noStrike" cap="none" spc="0" baseline="0">
          <a:ln>
            <a:noFill/>
          </a:ln>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inspira.un.org/psp/PUNA1J/?cmd=login&amp;languageCd=ENG"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hyperlink" Target="http://portals.unssc.org/course/index.php?categoryid=1"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Shape 87"/>
          <p:cNvSpPr>
            <a:spLocks noGrp="1"/>
          </p:cNvSpPr>
          <p:nvPr>
            <p:ph type="title"/>
          </p:nvPr>
        </p:nvSpPr>
        <p:spPr>
          <a:xfrm>
            <a:off x="802923" y="2044700"/>
            <a:ext cx="8302977" cy="1195770"/>
          </a:xfrm>
          <a:prstGeom prst="rect">
            <a:avLst/>
          </a:prstGeom>
        </p:spPr>
        <p:txBody>
          <a:bodyPr>
            <a:noAutofit/>
          </a:bodyPr>
          <a:lstStyle/>
          <a:p>
            <a:r>
              <a:rPr lang="fr-FR" sz="2800" dirty="0"/>
              <a:t>Programme de formation sur la prévention de l’exploitation et des atteintes sexuelles</a:t>
            </a:r>
          </a:p>
        </p:txBody>
      </p:sp>
      <p:sp>
        <p:nvSpPr>
          <p:cNvPr id="88" name="Shape 88"/>
          <p:cNvSpPr>
            <a:spLocks noGrp="1"/>
          </p:cNvSpPr>
          <p:nvPr>
            <p:ph type="body" sz="quarter" idx="1"/>
          </p:nvPr>
        </p:nvSpPr>
        <p:spPr>
          <a:xfrm>
            <a:off x="802923" y="5261325"/>
            <a:ext cx="6400801" cy="814037"/>
          </a:xfrm>
          <a:prstGeom prst="rect">
            <a:avLst/>
          </a:prstGeom>
        </p:spPr>
        <p:txBody>
          <a:bodyPr>
            <a:noAutofit/>
          </a:bodyPr>
          <a:lstStyle/>
          <a:p>
            <a:pPr>
              <a:defRPr>
                <a:solidFill>
                  <a:srgbClr val="A6A6A6"/>
                </a:solidFill>
              </a:defRPr>
            </a:pPr>
            <a:endParaRPr lang="fr-FR" dirty="0"/>
          </a:p>
          <a:p>
            <a:pPr>
              <a:lnSpc>
                <a:spcPct val="80000"/>
              </a:lnSpc>
              <a:spcAft>
                <a:spcPts val="600"/>
              </a:spcAft>
              <a:defRPr/>
            </a:pPr>
            <a:r>
              <a:rPr lang="fr-FR" altLang="en-US" b="1" dirty="0"/>
              <a:t>Unité Déontologie et Discipline </a:t>
            </a:r>
          </a:p>
          <a:p>
            <a:pPr>
              <a:lnSpc>
                <a:spcPct val="80000"/>
              </a:lnSpc>
              <a:spcAft>
                <a:spcPts val="600"/>
              </a:spcAft>
              <a:defRPr/>
            </a:pPr>
            <a:r>
              <a:rPr lang="fr-FR" altLang="en-US" b="1" dirty="0"/>
              <a:t>Février 2018</a:t>
            </a:r>
          </a:p>
        </p:txBody>
      </p:sp>
      <p:sp>
        <p:nvSpPr>
          <p:cNvPr id="89" name="Shape 89"/>
          <p:cNvSpPr/>
          <p:nvPr/>
        </p:nvSpPr>
        <p:spPr>
          <a:xfrm>
            <a:off x="802923" y="3599358"/>
            <a:ext cx="8069615" cy="104028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lvl1pPr>
              <a:lnSpc>
                <a:spcPct val="120000"/>
              </a:lnSpc>
              <a:defRPr b="1">
                <a:solidFill>
                  <a:srgbClr val="404040"/>
                </a:solidFill>
              </a:defRPr>
            </a:lvl1pPr>
          </a:lstStyle>
          <a:p>
            <a:pPr defTabSz="914400" hangingPunct="0">
              <a:lnSpc>
                <a:spcPct val="110000"/>
              </a:lnSpc>
            </a:pPr>
            <a:r>
              <a:rPr lang="fr-FR" altLang="en-US" sz="2800" kern="0" dirty="0">
                <a:solidFill>
                  <a:schemeClr val="tx2"/>
                </a:solidFill>
                <a:latin typeface="Arial"/>
                <a:cs typeface="Arial"/>
                <a:sym typeface="Arial"/>
              </a:rPr>
              <a:t>GUIDE POUR LES FORMATEURS DE SESSIONS EN PRÉSENTIEL </a:t>
            </a:r>
            <a:endParaRPr lang="fr-FR" sz="2800" kern="0" dirty="0">
              <a:solidFill>
                <a:schemeClr val="tx2"/>
              </a:solidFill>
              <a:latin typeface="Arial"/>
              <a:cs typeface="Arial"/>
              <a:sym typeface="Arial"/>
            </a:endParaRPr>
          </a:p>
        </p:txBody>
      </p:sp>
    </p:spTree>
    <p:extLst>
      <p:ext uri="{BB962C8B-B14F-4D97-AF65-F5344CB8AC3E}">
        <p14:creationId xmlns:p14="http://schemas.microsoft.com/office/powerpoint/2010/main" val="238851618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p:cNvSpPr>
          <p:nvPr>
            <p:ph type="sldNum" sz="quarter" idx="2"/>
          </p:nvPr>
        </p:nvSpPr>
        <p:spPr>
          <a:xfrm>
            <a:off x="9286669" y="6524321"/>
            <a:ext cx="156451" cy="230832"/>
          </a:xfrm>
          <a:prstGeom prst="rect">
            <a:avLst/>
          </a:prstGeom>
          <a:extLst>
            <a:ext uri="{C572A759-6A51-4108-AA02-DFA0A04FC94B}">
              <ma14:wrappingTextBoxFlag xmlns:ma14="http://schemas.microsoft.com/office/mac/drawingml/2011/main" xmlns="" val="1"/>
            </a:ext>
          </a:extLst>
        </p:spPr>
        <p:txBody>
          <a:bodyPr/>
          <a:lstStyle/>
          <a:p>
            <a:pPr defTabSz="914400" hangingPunct="0"/>
            <a:fld id="{86CB4B4D-7CA3-9044-876B-883B54F8677D}" type="slidenum">
              <a:rPr kern="0">
                <a:latin typeface="Arial" panose="020B0604020202020204" pitchFamily="34" charset="0"/>
                <a:cs typeface="Arial" panose="020B0604020202020204" pitchFamily="34" charset="0"/>
                <a:sym typeface="Arial"/>
              </a:rPr>
              <a:pPr defTabSz="914400" hangingPunct="0"/>
              <a:t>2</a:t>
            </a:fld>
            <a:endParaRPr kern="0">
              <a:latin typeface="Arial" panose="020B0604020202020204" pitchFamily="34" charset="0"/>
              <a:cs typeface="Arial" panose="020B0604020202020204" pitchFamily="34" charset="0"/>
              <a:sym typeface="Arial"/>
            </a:endParaRPr>
          </a:p>
        </p:txBody>
      </p:sp>
      <p:sp>
        <p:nvSpPr>
          <p:cNvPr id="6" name="Title 1">
            <a:extLst>
              <a:ext uri="{FF2B5EF4-FFF2-40B4-BE49-F238E27FC236}">
                <a16:creationId xmlns:a16="http://schemas.microsoft.com/office/drawing/2014/main" id="{23341A33-46CF-4F11-BBCE-2B9A0B4AAB2C}"/>
              </a:ext>
            </a:extLst>
          </p:cNvPr>
          <p:cNvSpPr txBox="1">
            <a:spLocks/>
          </p:cNvSpPr>
          <p:nvPr/>
        </p:nvSpPr>
        <p:spPr>
          <a:xfrm>
            <a:off x="687504" y="574888"/>
            <a:ext cx="8119142" cy="72102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noAutofit/>
          </a:bodyPr>
          <a:lstStyle>
            <a:lvl1pPr marL="0" marR="0" indent="0" algn="l" defTabSz="914400" rtl="0" latinLnBrk="0">
              <a:lnSpc>
                <a:spcPct val="100000"/>
              </a:lnSpc>
              <a:spcBef>
                <a:spcPts val="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a:lstStyle>
          <a:p>
            <a:r>
              <a:rPr lang="fr-FR" kern="0">
                <a:latin typeface="Arial" panose="020B0604020202020204" pitchFamily="34" charset="0"/>
                <a:cs typeface="Arial" panose="020B0604020202020204" pitchFamily="34" charset="0"/>
              </a:rPr>
              <a:t>Conseils sur…</a:t>
            </a:r>
          </a:p>
        </p:txBody>
      </p:sp>
      <p:pic>
        <p:nvPicPr>
          <p:cNvPr id="8" name="Picture 7">
            <a:extLst>
              <a:ext uri="{FF2B5EF4-FFF2-40B4-BE49-F238E27FC236}">
                <a16:creationId xmlns:a16="http://schemas.microsoft.com/office/drawing/2014/main" id="{CFA7880D-F98E-4D29-B429-367FA6E69C23}"/>
              </a:ext>
            </a:extLst>
          </p:cNvPr>
          <p:cNvPicPr>
            <a:picLocks noChangeAspect="1"/>
          </p:cNvPicPr>
          <p:nvPr/>
        </p:nvPicPr>
        <p:blipFill rotWithShape="1">
          <a:blip r:embed="rId3"/>
          <a:srcRect l="3749" r="52678"/>
          <a:stretch/>
        </p:blipFill>
        <p:spPr>
          <a:xfrm>
            <a:off x="6495685" y="1392602"/>
            <a:ext cx="2633566" cy="3395298"/>
          </a:xfrm>
          <a:prstGeom prst="rect">
            <a:avLst/>
          </a:prstGeom>
        </p:spPr>
      </p:pic>
      <p:sp>
        <p:nvSpPr>
          <p:cNvPr id="10" name="TextBox 9">
            <a:extLst>
              <a:ext uri="{FF2B5EF4-FFF2-40B4-BE49-F238E27FC236}">
                <a16:creationId xmlns:a16="http://schemas.microsoft.com/office/drawing/2014/main" id="{1134A64C-2160-4C1D-8207-3C1086F4FB32}"/>
              </a:ext>
            </a:extLst>
          </p:cNvPr>
          <p:cNvSpPr txBox="1"/>
          <p:nvPr/>
        </p:nvSpPr>
        <p:spPr>
          <a:xfrm>
            <a:off x="844755" y="1715315"/>
            <a:ext cx="663678" cy="2149549"/>
          </a:xfrm>
          <a:prstGeom prst="roundRect">
            <a:avLst>
              <a:gd name="adj" fmla="val 26872"/>
            </a:avLst>
          </a:prstGeom>
          <a:solidFill>
            <a:schemeClr val="bg1">
              <a:lumMod val="85000"/>
            </a:schemeClr>
          </a:solidFill>
        </p:spPr>
        <p:txBody>
          <a:bodyPr wrap="square" rtlCol="0" anchor="ctr">
            <a:noAutofit/>
          </a:bodyPr>
          <a:lstStyle/>
          <a:p>
            <a:pPr algn="ctr"/>
            <a:endParaRPr lang="en-GB" sz="2000" b="1" dirty="0" err="1">
              <a:solidFill>
                <a:schemeClr val="bg2">
                  <a:lumMod val="50000"/>
                </a:schemeClr>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A27912DB-0BE2-407C-A496-F69BB79B4279}"/>
              </a:ext>
            </a:extLst>
          </p:cNvPr>
          <p:cNvSpPr txBox="1"/>
          <p:nvPr/>
        </p:nvSpPr>
        <p:spPr>
          <a:xfrm>
            <a:off x="1045228" y="1915103"/>
            <a:ext cx="5126972" cy="1631216"/>
          </a:xfrm>
          <a:prstGeom prst="rect">
            <a:avLst/>
          </a:prstGeom>
          <a:noFill/>
        </p:spPr>
        <p:txBody>
          <a:bodyPr wrap="square" rtlCol="0">
            <a:spAutoFit/>
          </a:bodyPr>
          <a:lstStyle/>
          <a:p>
            <a:pPr marL="574675" indent="-574675">
              <a:spcAft>
                <a:spcPts val="2400"/>
              </a:spcAft>
              <a:buClr>
                <a:schemeClr val="tx1"/>
              </a:buClr>
              <a:buFont typeface="Wingdings" panose="05000000000000000000" pitchFamily="2" charset="2"/>
              <a:buChar char="q"/>
            </a:pPr>
            <a:r>
              <a:rPr lang="fr-FR" sz="2000" dirty="0">
                <a:solidFill>
                  <a:srgbClr val="000000"/>
                </a:solidFill>
                <a:latin typeface="Arial" panose="020B0604020202020204" pitchFamily="34" charset="0"/>
                <a:cs typeface="Arial" panose="020B0604020202020204" pitchFamily="34" charset="0"/>
              </a:rPr>
              <a:t>Contenu du cours et public cible</a:t>
            </a:r>
          </a:p>
          <a:p>
            <a:pPr marL="574675" indent="-574675">
              <a:spcAft>
                <a:spcPts val="2400"/>
              </a:spcAft>
              <a:buClr>
                <a:schemeClr val="tx1"/>
              </a:buClr>
              <a:buFont typeface="Wingdings" panose="05000000000000000000" pitchFamily="2" charset="2"/>
              <a:buChar char="q"/>
            </a:pPr>
            <a:r>
              <a:rPr lang="fr-FR" sz="2000" dirty="0">
                <a:solidFill>
                  <a:srgbClr val="000000"/>
                </a:solidFill>
                <a:latin typeface="Arial" panose="020B0604020202020204" pitchFamily="34" charset="0"/>
                <a:cs typeface="Arial" panose="020B0604020202020204" pitchFamily="34" charset="0"/>
              </a:rPr>
              <a:t>Formats disponibles</a:t>
            </a:r>
          </a:p>
          <a:p>
            <a:pPr marL="574675" indent="-574675">
              <a:spcAft>
                <a:spcPts val="2400"/>
              </a:spcAft>
              <a:buClr>
                <a:schemeClr val="tx1"/>
              </a:buClr>
              <a:buFont typeface="Wingdings" panose="05000000000000000000" pitchFamily="2" charset="2"/>
              <a:buChar char="q"/>
            </a:pPr>
            <a:r>
              <a:rPr lang="fr-FR" sz="2000" dirty="0">
                <a:solidFill>
                  <a:srgbClr val="000000"/>
                </a:solidFill>
                <a:latin typeface="Arial" panose="020B0604020202020204" pitchFamily="34" charset="0"/>
                <a:cs typeface="Arial" panose="020B0604020202020204" pitchFamily="34" charset="0"/>
              </a:rPr>
              <a:t>Animation des sessions en présentiel</a:t>
            </a:r>
          </a:p>
        </p:txBody>
      </p:sp>
    </p:spTree>
    <p:extLst>
      <p:ext uri="{BB962C8B-B14F-4D97-AF65-F5344CB8AC3E}">
        <p14:creationId xmlns:p14="http://schemas.microsoft.com/office/powerpoint/2010/main" val="303619423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p:cNvSpPr>
          <p:nvPr>
            <p:ph type="sldNum" sz="quarter" idx="2"/>
          </p:nvPr>
        </p:nvSpPr>
        <p:spPr>
          <a:xfrm>
            <a:off x="9286669" y="6524321"/>
            <a:ext cx="156451" cy="230832"/>
          </a:xfrm>
          <a:prstGeom prst="rect">
            <a:avLst/>
          </a:prstGeom>
          <a:extLst>
            <a:ext uri="{C572A759-6A51-4108-AA02-DFA0A04FC94B}">
              <ma14:wrappingTextBoxFlag xmlns:ma14="http://schemas.microsoft.com/office/mac/drawingml/2011/main" xmlns="" val="1"/>
            </a:ext>
          </a:extLst>
        </p:spPr>
        <p:txBody>
          <a:bodyPr/>
          <a:lstStyle/>
          <a:p>
            <a:pPr defTabSz="914400" hangingPunct="0"/>
            <a:fld id="{86CB4B4D-7CA3-9044-876B-883B54F8677D}" type="slidenum">
              <a:rPr kern="0">
                <a:latin typeface="Arial" panose="020B0604020202020204" pitchFamily="34" charset="0"/>
                <a:cs typeface="Arial" panose="020B0604020202020204" pitchFamily="34" charset="0"/>
                <a:sym typeface="Arial"/>
              </a:rPr>
              <a:pPr defTabSz="914400" hangingPunct="0"/>
              <a:t>3</a:t>
            </a:fld>
            <a:endParaRPr kern="0">
              <a:latin typeface="Arial" panose="020B0604020202020204" pitchFamily="34" charset="0"/>
              <a:cs typeface="Arial" panose="020B0604020202020204" pitchFamily="34" charset="0"/>
              <a:sym typeface="Arial"/>
            </a:endParaRPr>
          </a:p>
        </p:txBody>
      </p:sp>
      <p:sp>
        <p:nvSpPr>
          <p:cNvPr id="6" name="Title 1">
            <a:extLst>
              <a:ext uri="{FF2B5EF4-FFF2-40B4-BE49-F238E27FC236}">
                <a16:creationId xmlns:a16="http://schemas.microsoft.com/office/drawing/2014/main" id="{23341A33-46CF-4F11-BBCE-2B9A0B4AAB2C}"/>
              </a:ext>
            </a:extLst>
          </p:cNvPr>
          <p:cNvSpPr txBox="1">
            <a:spLocks/>
          </p:cNvSpPr>
          <p:nvPr/>
        </p:nvSpPr>
        <p:spPr>
          <a:xfrm>
            <a:off x="687504" y="426552"/>
            <a:ext cx="8119142" cy="72102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noAutofit/>
          </a:bodyPr>
          <a:lstStyle>
            <a:lvl1pPr marL="0" marR="0" indent="0" algn="l" defTabSz="914400" rtl="0" latinLnBrk="0">
              <a:lnSpc>
                <a:spcPct val="100000"/>
              </a:lnSpc>
              <a:spcBef>
                <a:spcPts val="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a:lstStyle>
          <a:p>
            <a:pPr lvl="0"/>
            <a:r>
              <a:rPr lang="fr-FR" dirty="0">
                <a:latin typeface="Arial" panose="020B0604020202020204" pitchFamily="34" charset="0"/>
                <a:cs typeface="Arial" panose="020B0604020202020204" pitchFamily="34" charset="0"/>
              </a:rPr>
              <a:t>Contenu du cours et public cible</a:t>
            </a:r>
          </a:p>
        </p:txBody>
      </p:sp>
      <p:sp>
        <p:nvSpPr>
          <p:cNvPr id="3" name="Rectangle 2">
            <a:extLst>
              <a:ext uri="{FF2B5EF4-FFF2-40B4-BE49-F238E27FC236}">
                <a16:creationId xmlns:a16="http://schemas.microsoft.com/office/drawing/2014/main" id="{EA249120-8CBF-4A17-B7C8-C59636D134C9}"/>
              </a:ext>
            </a:extLst>
          </p:cNvPr>
          <p:cNvSpPr/>
          <p:nvPr/>
        </p:nvSpPr>
        <p:spPr>
          <a:xfrm>
            <a:off x="687504" y="1180600"/>
            <a:ext cx="8599166" cy="600101"/>
          </a:xfrm>
          <a:prstGeom prst="rect">
            <a:avLst/>
          </a:prstGeom>
        </p:spPr>
        <p:txBody>
          <a:bodyPr wrap="square">
            <a:spAutoFit/>
          </a:bodyPr>
          <a:lstStyle/>
          <a:p>
            <a:pPr>
              <a:lnSpc>
                <a:spcPct val="107000"/>
              </a:lnSpc>
              <a:spcAft>
                <a:spcPts val="1200"/>
              </a:spcAft>
            </a:pP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Le cours comprend des leçons communes à l’ensemble du personnel ainsi qu’une leçon dédiée au personnel d’encadrement et aux commandants.</a:t>
            </a:r>
            <a:endParaRPr lang="fr-FR" sz="1600" dirty="0">
              <a:solidFill>
                <a:srgbClr val="000000"/>
              </a:solidFill>
              <a:effectLst/>
              <a:latin typeface="Arial" panose="020B0604020202020204" pitchFamily="34" charset="0"/>
              <a:ea typeface="DengXian" panose="02010600030101010101" pitchFamily="2" charset="-122"/>
              <a:cs typeface="Arial" panose="020B0604020202020204" pitchFamily="34" charset="0"/>
            </a:endParaRPr>
          </a:p>
        </p:txBody>
      </p:sp>
      <p:sp>
        <p:nvSpPr>
          <p:cNvPr id="4" name="Rectangle 3">
            <a:extLst>
              <a:ext uri="{FF2B5EF4-FFF2-40B4-BE49-F238E27FC236}">
                <a16:creationId xmlns:a16="http://schemas.microsoft.com/office/drawing/2014/main" id="{FB63F1CD-BD42-496D-AB31-023545EEAC3E}"/>
              </a:ext>
            </a:extLst>
          </p:cNvPr>
          <p:cNvSpPr/>
          <p:nvPr/>
        </p:nvSpPr>
        <p:spPr>
          <a:xfrm>
            <a:off x="1738438" y="4017092"/>
            <a:ext cx="7586345" cy="2259786"/>
          </a:xfrm>
          <a:prstGeom prst="rect">
            <a:avLst/>
          </a:prstGeom>
          <a:ln>
            <a:solidFill>
              <a:schemeClr val="tx1"/>
            </a:solidFill>
          </a:ln>
        </p:spPr>
        <p:txBody>
          <a:bodyPr wrap="square" lIns="182880" tIns="91440" rIns="182880" bIns="91440">
            <a:spAutoFit/>
          </a:bodyPr>
          <a:lstStyle/>
          <a:p>
            <a:pPr>
              <a:lnSpc>
                <a:spcPct val="107000"/>
              </a:lnSpc>
              <a:spcAft>
                <a:spcPts val="600"/>
              </a:spcAft>
            </a:pPr>
            <a:r>
              <a:rPr lang="fr-FR" sz="1600" b="1" dirty="0">
                <a:solidFill>
                  <a:srgbClr val="000000"/>
                </a:solidFill>
                <a:latin typeface="Arial" panose="020B0604020202020204" pitchFamily="34" charset="0"/>
                <a:ea typeface="DengXian" panose="02010600030101010101" pitchFamily="2" charset="-122"/>
                <a:cs typeface="Arial" panose="020B0604020202020204" pitchFamily="34" charset="0"/>
              </a:rPr>
              <a:t>Leçon </a:t>
            </a:r>
            <a:r>
              <a:rPr lang="en-US" sz="1600" b="1" dirty="0">
                <a:solidFill>
                  <a:srgbClr val="000000"/>
                </a:solidFill>
                <a:latin typeface="Arial" panose="020B0604020202020204" pitchFamily="34" charset="0"/>
                <a:ea typeface="DengXian" panose="02010600030101010101" pitchFamily="2" charset="-122"/>
                <a:cs typeface="Arial" panose="020B0604020202020204" pitchFamily="34" charset="0"/>
              </a:rPr>
              <a:t>et </a:t>
            </a:r>
            <a:r>
              <a:rPr lang="fr-FR" sz="1600" b="1" dirty="0">
                <a:solidFill>
                  <a:srgbClr val="000000"/>
                </a:solidFill>
                <a:latin typeface="Arial" panose="020B0604020202020204" pitchFamily="34" charset="0"/>
                <a:ea typeface="DengXian" panose="02010600030101010101" pitchFamily="2" charset="-122"/>
                <a:cs typeface="Arial" panose="020B0604020202020204" pitchFamily="34" charset="0"/>
              </a:rPr>
              <a:t>é</a:t>
            </a:r>
            <a:r>
              <a:rPr lang="en-US" sz="1600" b="1" dirty="0">
                <a:solidFill>
                  <a:srgbClr val="000000"/>
                </a:solidFill>
                <a:latin typeface="Arial" panose="020B0604020202020204" pitchFamily="34" charset="0"/>
                <a:ea typeface="DengXian" panose="02010600030101010101" pitchFamily="2" charset="-122"/>
                <a:cs typeface="Arial" panose="020B0604020202020204" pitchFamily="34" charset="0"/>
              </a:rPr>
              <a:t>valuation </a:t>
            </a:r>
            <a:r>
              <a:rPr lang="fr-FR" sz="1600" b="1" dirty="0">
                <a:solidFill>
                  <a:srgbClr val="000000"/>
                </a:solidFill>
                <a:latin typeface="Arial" panose="020B0604020202020204" pitchFamily="34" charset="0"/>
                <a:ea typeface="DengXian" panose="02010600030101010101" pitchFamily="2" charset="-122"/>
                <a:cs typeface="Arial" panose="020B0604020202020204" pitchFamily="34" charset="0"/>
              </a:rPr>
              <a:t>supplémentaires </a:t>
            </a:r>
            <a:r>
              <a:rPr lang="en-US" sz="1600" b="1" dirty="0">
                <a:solidFill>
                  <a:srgbClr val="000000"/>
                </a:solidFill>
                <a:latin typeface="Arial" panose="020B0604020202020204" pitchFamily="34" charset="0"/>
                <a:ea typeface="DengXian" panose="02010600030101010101" pitchFamily="2" charset="-122"/>
                <a:cs typeface="Arial" panose="020B0604020202020204" pitchFamily="34" charset="0"/>
              </a:rPr>
              <a:t>pour le </a:t>
            </a:r>
            <a:r>
              <a:rPr lang="fr-FR" sz="1600" b="1" dirty="0">
                <a:latin typeface="Arial" panose="020B0604020202020204" pitchFamily="34" charset="0"/>
                <a:ea typeface="DengXian" panose="02010600030101010101" pitchFamily="2" charset="-122"/>
                <a:cs typeface="Arial" panose="020B0604020202020204" pitchFamily="34" charset="0"/>
              </a:rPr>
              <a:t>personnel d’encadrement et les commandants</a:t>
            </a:r>
            <a:r>
              <a:rPr lang="en-US" sz="1600" b="1" dirty="0">
                <a:solidFill>
                  <a:srgbClr val="000000"/>
                </a:solidFill>
                <a:latin typeface="Arial" panose="020B0604020202020204" pitchFamily="34" charset="0"/>
                <a:ea typeface="DengXian" panose="02010600030101010101" pitchFamily="2" charset="-122"/>
                <a:cs typeface="Arial" panose="020B0604020202020204" pitchFamily="34" charset="0"/>
              </a:rPr>
              <a:t> : </a:t>
            </a:r>
            <a:endPar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342900" marR="0" lvl="0" indent="-228600">
              <a:lnSpc>
                <a:spcPct val="107000"/>
              </a:lnSpc>
              <a:spcAft>
                <a:spcPts val="400"/>
              </a:spcAft>
              <a:buFont typeface="Wingdings" panose="05000000000000000000" pitchFamily="2" charset="2"/>
              <a:buChar char=""/>
            </a:pP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Leçon</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4: </a:t>
            </a: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Responsabilités du personnel d’encadrement et des commandants</a:t>
            </a:r>
            <a:endPar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342900" marR="0" lvl="0" indent="-228600">
              <a:lnSpc>
                <a:spcPct val="107000"/>
              </a:lnSpc>
              <a:spcAft>
                <a:spcPts val="400"/>
              </a:spcAft>
              <a:buFont typeface="Wingdings" panose="05000000000000000000" pitchFamily="2" charset="2"/>
              <a:buChar char=""/>
            </a:pP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Évaluation</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a:t>
            </a: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supplémentaire</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 </a:t>
            </a: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questionnaire à choix multiples de 10 questions portant sur</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2 </a:t>
            </a: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scénarios</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a:t>
            </a:r>
          </a:p>
          <a:p>
            <a:pPr marL="914400" marR="0" lvl="0" indent="-342900">
              <a:lnSpc>
                <a:spcPct val="107000"/>
              </a:lnSpc>
              <a:spcAft>
                <a:spcPts val="400"/>
              </a:spcAft>
              <a:buFont typeface="Wingdings" panose="05000000000000000000" pitchFamily="2" charset="2"/>
              <a:buChar char=""/>
            </a:pP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2 </a:t>
            </a: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scénarios</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for managers</a:t>
            </a:r>
          </a:p>
          <a:p>
            <a:pPr marL="914400" marR="0" lvl="0" indent="-342900">
              <a:lnSpc>
                <a:spcPct val="107000"/>
              </a:lnSpc>
              <a:spcAft>
                <a:spcPts val="600"/>
              </a:spcAft>
              <a:buFont typeface="Wingdings" panose="05000000000000000000" pitchFamily="2" charset="2"/>
              <a:buChar char=""/>
            </a:pP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2 </a:t>
            </a: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scénarios</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for commanders </a:t>
            </a:r>
            <a:endParaRPr lang="en-US" sz="1600" dirty="0"/>
          </a:p>
        </p:txBody>
      </p:sp>
      <p:sp>
        <p:nvSpPr>
          <p:cNvPr id="5" name="Rectangle 4">
            <a:extLst>
              <a:ext uri="{FF2B5EF4-FFF2-40B4-BE49-F238E27FC236}">
                <a16:creationId xmlns:a16="http://schemas.microsoft.com/office/drawing/2014/main" id="{77E26B93-4AC9-464C-B288-DBADAAA46471}"/>
              </a:ext>
            </a:extLst>
          </p:cNvPr>
          <p:cNvSpPr/>
          <p:nvPr/>
        </p:nvSpPr>
        <p:spPr>
          <a:xfrm>
            <a:off x="687504" y="2053289"/>
            <a:ext cx="8599165" cy="1732847"/>
          </a:xfrm>
          <a:prstGeom prst="rect">
            <a:avLst/>
          </a:prstGeom>
          <a:ln>
            <a:solidFill>
              <a:schemeClr val="tx1"/>
            </a:solidFill>
          </a:ln>
        </p:spPr>
        <p:txBody>
          <a:bodyPr wrap="square" lIns="182880" tIns="91440" rIns="182880" bIns="91440">
            <a:spAutoFit/>
          </a:bodyPr>
          <a:lstStyle/>
          <a:p>
            <a:pPr>
              <a:lnSpc>
                <a:spcPct val="107000"/>
              </a:lnSpc>
              <a:spcAft>
                <a:spcPts val="600"/>
              </a:spcAft>
            </a:pPr>
            <a:r>
              <a:rPr lang="en-US" sz="1600" b="1" dirty="0" err="1">
                <a:latin typeface="Arial" panose="020B0604020202020204" pitchFamily="34" charset="0"/>
                <a:ea typeface="DengXian" panose="02010600030101010101" pitchFamily="2" charset="-122"/>
                <a:cs typeface="Arial" panose="020B0604020202020204" pitchFamily="34" charset="0"/>
              </a:rPr>
              <a:t>Tous</a:t>
            </a:r>
            <a:r>
              <a:rPr lang="en-US" sz="1600" b="1" dirty="0">
                <a:latin typeface="Arial" panose="020B0604020202020204" pitchFamily="34" charset="0"/>
                <a:ea typeface="DengXian" panose="02010600030101010101" pitchFamily="2" charset="-122"/>
                <a:cs typeface="Arial" panose="020B0604020202020204" pitchFamily="34" charset="0"/>
              </a:rPr>
              <a:t> </a:t>
            </a:r>
            <a:r>
              <a:rPr lang="en-US" sz="1600" b="1" dirty="0" err="1">
                <a:latin typeface="Arial" panose="020B0604020202020204" pitchFamily="34" charset="0"/>
                <a:ea typeface="DengXian" panose="02010600030101010101" pitchFamily="2" charset="-122"/>
                <a:cs typeface="Arial" panose="020B0604020202020204" pitchFamily="34" charset="0"/>
              </a:rPr>
              <a:t>personnels</a:t>
            </a:r>
            <a:r>
              <a:rPr lang="en-US" sz="1600" b="1" dirty="0">
                <a:latin typeface="Arial" panose="020B0604020202020204" pitchFamily="34" charset="0"/>
                <a:ea typeface="DengXian" panose="02010600030101010101" pitchFamily="2" charset="-122"/>
                <a:cs typeface="Arial" panose="020B0604020202020204" pitchFamily="34" charset="0"/>
              </a:rPr>
              <a:t> </a:t>
            </a:r>
            <a:r>
              <a:rPr lang="en-US" sz="1600" b="1" dirty="0">
                <a:solidFill>
                  <a:srgbClr val="000000"/>
                </a:solidFill>
                <a:latin typeface="Arial" panose="020B0604020202020204" pitchFamily="34" charset="0"/>
                <a:ea typeface="DengXian" panose="02010600030101010101" pitchFamily="2" charset="-122"/>
                <a:cs typeface="Arial" panose="020B0604020202020204" pitchFamily="34" charset="0"/>
              </a:rPr>
              <a:t>(</a:t>
            </a:r>
            <a:r>
              <a:rPr lang="fr-FR" sz="1600" b="1" dirty="0">
                <a:solidFill>
                  <a:srgbClr val="000000"/>
                </a:solidFill>
                <a:latin typeface="Arial" panose="020B0604020202020204" pitchFamily="34" charset="0"/>
                <a:ea typeface="DengXian" panose="02010600030101010101" pitchFamily="2" charset="-122"/>
                <a:cs typeface="Arial" panose="020B0604020202020204" pitchFamily="34" charset="0"/>
              </a:rPr>
              <a:t>personnel d’encadrement et commandants inclus</a:t>
            </a:r>
            <a:r>
              <a:rPr lang="en-US" sz="1600" b="1" dirty="0">
                <a:solidFill>
                  <a:srgbClr val="000000"/>
                </a:solidFill>
                <a:latin typeface="Arial" panose="020B0604020202020204" pitchFamily="34" charset="0"/>
                <a:ea typeface="DengXian" panose="02010600030101010101" pitchFamily="2" charset="-122"/>
                <a:cs typeface="Arial" panose="020B0604020202020204" pitchFamily="34" charset="0"/>
              </a:rPr>
              <a:t>):</a:t>
            </a:r>
            <a:endPar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342900" marR="0" lvl="0" indent="-228600">
              <a:lnSpc>
                <a:spcPct val="107000"/>
              </a:lnSpc>
              <a:spcAft>
                <a:spcPts val="400"/>
              </a:spcAft>
              <a:buFont typeface="Wingdings" panose="05000000000000000000" pitchFamily="2" charset="2"/>
              <a:buChar char=""/>
            </a:pP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Leçon</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1: </a:t>
            </a: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Normes de conduite du personnel des Nations Unies</a:t>
            </a:r>
            <a:endPar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342900" marR="0" lvl="0" indent="-228600">
              <a:lnSpc>
                <a:spcPct val="107000"/>
              </a:lnSpc>
              <a:spcAft>
                <a:spcPts val="400"/>
              </a:spcAft>
              <a:buFont typeface="Wingdings" panose="05000000000000000000" pitchFamily="2" charset="2"/>
              <a:buChar char=""/>
            </a:pP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Leçon</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2: </a:t>
            </a: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Conséquences pour les auteurs d’actes d’exploitation et d’atteintes sexuelles </a:t>
            </a:r>
            <a:endPar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342900" marR="0" lvl="0" indent="-228600">
              <a:lnSpc>
                <a:spcPct val="107000"/>
              </a:lnSpc>
              <a:spcAft>
                <a:spcPts val="400"/>
              </a:spcAft>
              <a:buFont typeface="Wingdings" panose="05000000000000000000" pitchFamily="2" charset="2"/>
              <a:buChar char=""/>
            </a:pP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Leçon</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3: </a:t>
            </a:r>
            <a:r>
              <a:rPr lang="fr-FR" sz="1600" dirty="0">
                <a:solidFill>
                  <a:srgbClr val="000000"/>
                </a:solidFill>
                <a:latin typeface="Arial" panose="020B0604020202020204" pitchFamily="34" charset="0"/>
                <a:ea typeface="DengXian" panose="02010600030101010101" pitchFamily="2" charset="-122"/>
                <a:cs typeface="Arial" panose="020B0604020202020204" pitchFamily="34" charset="0"/>
              </a:rPr>
              <a:t>Obligations du personnel des Nations Unies</a:t>
            </a:r>
            <a:endPar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342900" marR="0" lvl="0" indent="-228600">
              <a:lnSpc>
                <a:spcPct val="107000"/>
              </a:lnSpc>
              <a:spcAft>
                <a:spcPts val="1200"/>
              </a:spcAft>
              <a:buFont typeface="Wingdings" panose="05000000000000000000" pitchFamily="2" charset="2"/>
              <a:buChar char=""/>
            </a:pP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Évaluation</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questionnaire à </a:t>
            </a:r>
            <a:r>
              <a:rPr lang="en-US" sz="1600" dirty="0" err="1">
                <a:solidFill>
                  <a:srgbClr val="000000"/>
                </a:solidFill>
                <a:latin typeface="Arial" panose="020B0604020202020204" pitchFamily="34" charset="0"/>
                <a:ea typeface="DengXian" panose="02010600030101010101" pitchFamily="2" charset="-122"/>
                <a:cs typeface="Arial" panose="020B0604020202020204" pitchFamily="34" charset="0"/>
              </a:rPr>
              <a:t>choix</a:t>
            </a:r>
            <a:r>
              <a:rPr lang="en-US" sz="1600" dirty="0">
                <a:solidFill>
                  <a:srgbClr val="000000"/>
                </a:solidFill>
                <a:latin typeface="Arial" panose="020B0604020202020204" pitchFamily="34" charset="0"/>
                <a:ea typeface="DengXian" panose="02010600030101010101" pitchFamily="2" charset="-122"/>
                <a:cs typeface="Arial" panose="020B0604020202020204" pitchFamily="34" charset="0"/>
              </a:rPr>
              <a:t> multiples de 10 questions</a:t>
            </a:r>
          </a:p>
        </p:txBody>
      </p:sp>
      <p:sp>
        <p:nvSpPr>
          <p:cNvPr id="7" name="Plus Sign 6">
            <a:extLst>
              <a:ext uri="{FF2B5EF4-FFF2-40B4-BE49-F238E27FC236}">
                <a16:creationId xmlns:a16="http://schemas.microsoft.com/office/drawing/2014/main" id="{3F1442EC-BDB8-45B2-84C5-387A3D0B7C57}"/>
              </a:ext>
            </a:extLst>
          </p:cNvPr>
          <p:cNvSpPr/>
          <p:nvPr/>
        </p:nvSpPr>
        <p:spPr>
          <a:xfrm>
            <a:off x="736272" y="4498001"/>
            <a:ext cx="914400" cy="914400"/>
          </a:xfrm>
          <a:prstGeom prst="mathPlus">
            <a:avLst>
              <a:gd name="adj1" fmla="val 7520"/>
            </a:avLst>
          </a:prstGeom>
          <a:solidFill>
            <a:schemeClr val="accent1"/>
          </a:solidFill>
          <a:ln w="25400" cap="flat">
            <a:solidFill>
              <a:schemeClr val="accent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1FBBEE"/>
              </a:solidFill>
              <a:effectLst/>
              <a:uFillTx/>
              <a:latin typeface="Arial"/>
              <a:ea typeface="Arial"/>
              <a:cs typeface="Arial"/>
              <a:sym typeface="Arial"/>
            </a:endParaRPr>
          </a:p>
        </p:txBody>
      </p:sp>
    </p:spTree>
    <p:extLst>
      <p:ext uri="{BB962C8B-B14F-4D97-AF65-F5344CB8AC3E}">
        <p14:creationId xmlns:p14="http://schemas.microsoft.com/office/powerpoint/2010/main" val="294629533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p:cNvSpPr>
          <p:nvPr>
            <p:ph type="sldNum" sz="quarter" idx="2"/>
          </p:nvPr>
        </p:nvSpPr>
        <p:spPr>
          <a:xfrm>
            <a:off x="9286669" y="6524321"/>
            <a:ext cx="156451" cy="230832"/>
          </a:xfrm>
          <a:prstGeom prst="rect">
            <a:avLst/>
          </a:prstGeom>
          <a:extLst>
            <a:ext uri="{C572A759-6A51-4108-AA02-DFA0A04FC94B}">
              <ma14:wrappingTextBoxFlag xmlns:ma14="http://schemas.microsoft.com/office/mac/drawingml/2011/main" xmlns="" val="1"/>
            </a:ext>
          </a:extLst>
        </p:spPr>
        <p:txBody>
          <a:bodyPr/>
          <a:lstStyle/>
          <a:p>
            <a:pPr defTabSz="914400" hangingPunct="0"/>
            <a:fld id="{86CB4B4D-7CA3-9044-876B-883B54F8677D}" type="slidenum">
              <a:rPr kern="0">
                <a:latin typeface="Arial" panose="020B0604020202020204" pitchFamily="34" charset="0"/>
                <a:cs typeface="Arial" panose="020B0604020202020204" pitchFamily="34" charset="0"/>
                <a:sym typeface="Arial"/>
              </a:rPr>
              <a:pPr defTabSz="914400" hangingPunct="0"/>
              <a:t>4</a:t>
            </a:fld>
            <a:endParaRPr kern="0">
              <a:latin typeface="Arial" panose="020B0604020202020204" pitchFamily="34" charset="0"/>
              <a:cs typeface="Arial" panose="020B0604020202020204" pitchFamily="34" charset="0"/>
              <a:sym typeface="Arial"/>
            </a:endParaRPr>
          </a:p>
        </p:txBody>
      </p:sp>
      <p:sp>
        <p:nvSpPr>
          <p:cNvPr id="6" name="Title 1">
            <a:extLst>
              <a:ext uri="{FF2B5EF4-FFF2-40B4-BE49-F238E27FC236}">
                <a16:creationId xmlns:a16="http://schemas.microsoft.com/office/drawing/2014/main" id="{23341A33-46CF-4F11-BBCE-2B9A0B4AAB2C}"/>
              </a:ext>
            </a:extLst>
          </p:cNvPr>
          <p:cNvSpPr txBox="1">
            <a:spLocks/>
          </p:cNvSpPr>
          <p:nvPr/>
        </p:nvSpPr>
        <p:spPr>
          <a:xfrm>
            <a:off x="687504" y="399628"/>
            <a:ext cx="8119142" cy="58664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noAutofit/>
          </a:bodyPr>
          <a:lstStyle>
            <a:lvl1pPr marL="0" marR="0" indent="0" algn="l" defTabSz="914400" rtl="0" latinLnBrk="0">
              <a:lnSpc>
                <a:spcPct val="100000"/>
              </a:lnSpc>
              <a:spcBef>
                <a:spcPts val="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a:lstStyle>
          <a:p>
            <a:pPr lvl="0"/>
            <a:r>
              <a:rPr lang="en-US" dirty="0">
                <a:latin typeface="Arial" panose="020B0604020202020204" pitchFamily="34" charset="0"/>
                <a:cs typeface="Arial" panose="020B0604020202020204" pitchFamily="34" charset="0"/>
              </a:rPr>
              <a:t>Formats du </a:t>
            </a:r>
            <a:r>
              <a:rPr lang="en-US" dirty="0" err="1">
                <a:latin typeface="Arial" panose="020B0604020202020204" pitchFamily="34" charset="0"/>
                <a:cs typeface="Arial" panose="020B0604020202020204" pitchFamily="34" charset="0"/>
              </a:rPr>
              <a:t>cours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disponibles</a:t>
            </a:r>
            <a:endParaRPr lang="en-US"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EA249120-8CBF-4A17-B7C8-C59636D134C9}"/>
              </a:ext>
            </a:extLst>
          </p:cNvPr>
          <p:cNvSpPr/>
          <p:nvPr/>
        </p:nvSpPr>
        <p:spPr>
          <a:xfrm>
            <a:off x="4206498" y="1723248"/>
            <a:ext cx="1523852" cy="322845"/>
          </a:xfrm>
          <a:prstGeom prst="rect">
            <a:avLst/>
          </a:prstGeom>
        </p:spPr>
        <p:txBody>
          <a:bodyPr wrap="square">
            <a:spAutoFit/>
          </a:bodyPr>
          <a:lstStyle/>
          <a:p>
            <a:pPr algn="ctr">
              <a:lnSpc>
                <a:spcPct val="107000"/>
              </a:lnSpc>
              <a:spcAft>
                <a:spcPts val="600"/>
              </a:spcAft>
            </a:pPr>
            <a:r>
              <a:rPr lang="fr-FR" sz="1400" b="1" i="1">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rPr>
              <a:t>En autonomie</a:t>
            </a:r>
            <a:endParaRPr lang="fr-FR" sz="1200" b="1" i="1">
              <a:solidFill>
                <a:schemeClr val="bg1">
                  <a:lumMod val="50000"/>
                </a:schemeClr>
              </a:solidFill>
              <a:effectLst/>
              <a:latin typeface="Arial" panose="020B0604020202020204" pitchFamily="34" charset="0"/>
              <a:ea typeface="DengXian" panose="02010600030101010101" pitchFamily="2" charset="-122"/>
              <a:cs typeface="Arial" panose="020B0604020202020204" pitchFamily="34" charset="0"/>
            </a:endParaRPr>
          </a:p>
        </p:txBody>
      </p:sp>
      <p:cxnSp>
        <p:nvCxnSpPr>
          <p:cNvPr id="4" name="Straight Arrow Connector 3">
            <a:extLst>
              <a:ext uri="{FF2B5EF4-FFF2-40B4-BE49-F238E27FC236}">
                <a16:creationId xmlns:a16="http://schemas.microsoft.com/office/drawing/2014/main" id="{67CF5649-5329-4790-9F8C-250FA8277EBA}"/>
              </a:ext>
            </a:extLst>
          </p:cNvPr>
          <p:cNvCxnSpPr>
            <a:cxnSpLocks/>
          </p:cNvCxnSpPr>
          <p:nvPr/>
        </p:nvCxnSpPr>
        <p:spPr>
          <a:xfrm>
            <a:off x="4968424" y="2099788"/>
            <a:ext cx="0" cy="4114800"/>
          </a:xfrm>
          <a:prstGeom prst="straightConnector1">
            <a:avLst/>
          </a:prstGeom>
          <a:noFill/>
          <a:ln w="25400" cap="flat">
            <a:solidFill>
              <a:schemeClr val="bg1">
                <a:lumMod val="50000"/>
              </a:schemeClr>
            </a:solidFill>
            <a:prstDash val="solid"/>
            <a:round/>
            <a:headEnd type="triangle"/>
            <a:tailEnd type="triangle"/>
          </a:ln>
          <a:effectLst>
            <a:outerShdw blurRad="38100" dist="20000" dir="5400000" rotWithShape="0">
              <a:srgbClr val="000000">
                <a:alpha val="38000"/>
              </a:srgbClr>
            </a:outerShdw>
          </a:effectLst>
          <a:sp3d/>
        </p:spPr>
        <p:style>
          <a:lnRef idx="0">
            <a:scrgbClr r="0" g="0" b="0"/>
          </a:lnRef>
          <a:fillRef idx="0">
            <a:scrgbClr r="0" g="0" b="0"/>
          </a:fillRef>
          <a:effectRef idx="0">
            <a:scrgbClr r="0" g="0" b="0"/>
          </a:effectRef>
          <a:fontRef idx="none"/>
        </p:style>
      </p:cxnSp>
      <p:cxnSp>
        <p:nvCxnSpPr>
          <p:cNvPr id="9" name="Straight Arrow Connector 8">
            <a:extLst>
              <a:ext uri="{FF2B5EF4-FFF2-40B4-BE49-F238E27FC236}">
                <a16:creationId xmlns:a16="http://schemas.microsoft.com/office/drawing/2014/main" id="{3C3FE66B-1C2B-4F18-839B-5A13D16A4888}"/>
              </a:ext>
            </a:extLst>
          </p:cNvPr>
          <p:cNvCxnSpPr>
            <a:cxnSpLocks/>
          </p:cNvCxnSpPr>
          <p:nvPr/>
        </p:nvCxnSpPr>
        <p:spPr>
          <a:xfrm>
            <a:off x="1012351" y="4138815"/>
            <a:ext cx="7863840" cy="0"/>
          </a:xfrm>
          <a:prstGeom prst="straightConnector1">
            <a:avLst/>
          </a:prstGeom>
          <a:noFill/>
          <a:ln w="25400" cap="flat">
            <a:solidFill>
              <a:schemeClr val="bg1">
                <a:lumMod val="50000"/>
              </a:schemeClr>
            </a:solidFill>
            <a:prstDash val="solid"/>
            <a:round/>
            <a:headEnd type="triangle"/>
            <a:tailEnd type="triangle"/>
          </a:ln>
          <a:effectLst>
            <a:outerShdw blurRad="38100" dist="20000" dir="5400000" rotWithShape="0">
              <a:srgbClr val="000000">
                <a:alpha val="38000"/>
              </a:srgbClr>
            </a:outerShdw>
          </a:effectLst>
          <a:sp3d/>
        </p:spPr>
        <p:style>
          <a:lnRef idx="0">
            <a:scrgbClr r="0" g="0" b="0"/>
          </a:lnRef>
          <a:fillRef idx="0">
            <a:scrgbClr r="0" g="0" b="0"/>
          </a:fillRef>
          <a:effectRef idx="0">
            <a:scrgbClr r="0" g="0" b="0"/>
          </a:effectRef>
          <a:fontRef idx="none"/>
        </p:style>
      </p:cxnSp>
      <p:sp>
        <p:nvSpPr>
          <p:cNvPr id="13" name="Rectangle 12">
            <a:extLst>
              <a:ext uri="{FF2B5EF4-FFF2-40B4-BE49-F238E27FC236}">
                <a16:creationId xmlns:a16="http://schemas.microsoft.com/office/drawing/2014/main" id="{541313B7-FF73-47EE-83F5-077E7AE41101}"/>
              </a:ext>
            </a:extLst>
          </p:cNvPr>
          <p:cNvSpPr/>
          <p:nvPr/>
        </p:nvSpPr>
        <p:spPr>
          <a:xfrm>
            <a:off x="100013" y="3984304"/>
            <a:ext cx="895229" cy="322845"/>
          </a:xfrm>
          <a:prstGeom prst="rect">
            <a:avLst/>
          </a:prstGeom>
        </p:spPr>
        <p:txBody>
          <a:bodyPr wrap="square">
            <a:spAutoFit/>
          </a:bodyPr>
          <a:lstStyle/>
          <a:p>
            <a:pPr algn="ctr">
              <a:lnSpc>
                <a:spcPct val="107000"/>
              </a:lnSpc>
              <a:spcAft>
                <a:spcPts val="600"/>
              </a:spcAft>
            </a:pPr>
            <a:r>
              <a:rPr lang="fr-FR" sz="1400" b="1" i="1" dirty="0">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rPr>
              <a:t>En ligne</a:t>
            </a:r>
            <a:endParaRPr lang="fr-FR" sz="1200" b="1" i="1" dirty="0">
              <a:solidFill>
                <a:schemeClr val="bg1">
                  <a:lumMod val="50000"/>
                </a:schemeClr>
              </a:solidFill>
              <a:effectLst/>
              <a:latin typeface="Arial" panose="020B0604020202020204" pitchFamily="34" charset="0"/>
              <a:ea typeface="DengXian" panose="02010600030101010101" pitchFamily="2" charset="-122"/>
              <a:cs typeface="Arial" panose="020B0604020202020204" pitchFamily="34" charset="0"/>
            </a:endParaRPr>
          </a:p>
        </p:txBody>
      </p:sp>
      <p:sp>
        <p:nvSpPr>
          <p:cNvPr id="15" name="Rectangle 14">
            <a:extLst>
              <a:ext uri="{FF2B5EF4-FFF2-40B4-BE49-F238E27FC236}">
                <a16:creationId xmlns:a16="http://schemas.microsoft.com/office/drawing/2014/main" id="{F858F3FA-6D25-42D6-A82A-073C016F86A1}"/>
              </a:ext>
            </a:extLst>
          </p:cNvPr>
          <p:cNvSpPr/>
          <p:nvPr/>
        </p:nvSpPr>
        <p:spPr>
          <a:xfrm>
            <a:off x="979719" y="2085967"/>
            <a:ext cx="3931920" cy="1833923"/>
          </a:xfrm>
          <a:prstGeom prst="rect">
            <a:avLst/>
          </a:prstGeom>
          <a:solidFill>
            <a:srgbClr val="FFFFFF"/>
          </a:solidFill>
          <a:ln w="127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noAutofit/>
          </a:bodyPr>
          <a:lstStyle/>
          <a:p>
            <a:pPr lvl="0">
              <a:lnSpc>
                <a:spcPct val="107000"/>
              </a:lnSpc>
              <a:spcAft>
                <a:spcPts val="600"/>
              </a:spcAft>
            </a:pPr>
            <a:r>
              <a:rPr lang="fr-FR" sz="1300" b="1" dirty="0">
                <a:latin typeface="Arial" panose="020B0604020202020204" pitchFamily="34" charset="0"/>
                <a:ea typeface="DengXian" panose="02010600030101010101" pitchFamily="2" charset="-122"/>
                <a:cs typeface="Arial" panose="020B0604020202020204" pitchFamily="34" charset="0"/>
              </a:rPr>
              <a:t>Apprentissage en ligne et en autonomie:</a:t>
            </a:r>
          </a:p>
          <a:p>
            <a:pPr lvl="0">
              <a:lnSpc>
                <a:spcPct val="107000"/>
              </a:lnSpc>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Le cours en ligne est disponible:</a:t>
            </a:r>
          </a:p>
          <a:p>
            <a:pPr marL="285750" lvl="0" indent="-285750">
              <a:lnSpc>
                <a:spcPct val="107000"/>
              </a:lnSpc>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sur </a:t>
            </a:r>
            <a:r>
              <a:rPr lang="fr-FR" sz="1300" u="sng" dirty="0">
                <a:solidFill>
                  <a:srgbClr val="000000"/>
                </a:solidFill>
                <a:latin typeface="Arial" panose="020B0604020202020204" pitchFamily="34" charset="0"/>
                <a:ea typeface="DengXian" panose="02010600030101010101" pitchFamily="2" charset="-122"/>
                <a:cs typeface="Arial" panose="020B0604020202020204" pitchFamily="34" charset="0"/>
                <a:hlinkClick r:id="rId3"/>
              </a:rPr>
              <a:t>Inspira</a:t>
            </a: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 (section des cours obligatoires) pour tous les membres du personnel qui ont une adresse email “@un.org”.</a:t>
            </a:r>
          </a:p>
          <a:p>
            <a:pPr marL="285750" lvl="0" indent="-285750">
              <a:lnSpc>
                <a:spcPct val="107000"/>
              </a:lnSpc>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Sur la </a:t>
            </a: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hlinkClick r:id="rId4"/>
              </a:rPr>
              <a:t>plateforme</a:t>
            </a: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 sur Staff </a:t>
            </a:r>
            <a:r>
              <a:rPr lang="fr-FR" sz="1300" dirty="0" err="1">
                <a:solidFill>
                  <a:srgbClr val="000000"/>
                </a:solidFill>
                <a:latin typeface="Arial" panose="020B0604020202020204" pitchFamily="34" charset="0"/>
                <a:ea typeface="DengXian" panose="02010600030101010101" pitchFamily="2" charset="-122"/>
                <a:cs typeface="Arial" panose="020B0604020202020204" pitchFamily="34" charset="0"/>
              </a:rPr>
              <a:t>College</a:t>
            </a: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 des Nations Unies (UNSSC) pour celles et ceux qui n’ont pas d’adresse email “@un.org”.</a:t>
            </a:r>
            <a:endParaRPr lang="fr-FR" sz="1300" dirty="0">
              <a:solidFill>
                <a:srgbClr val="000000"/>
              </a:solidFill>
              <a:effectLst/>
              <a:latin typeface="Arial" panose="020B0604020202020204" pitchFamily="34" charset="0"/>
              <a:ea typeface="DengXian" panose="02010600030101010101" pitchFamily="2" charset="-122"/>
              <a:cs typeface="Arial" panose="020B0604020202020204" pitchFamily="34" charset="0"/>
            </a:endParaRPr>
          </a:p>
        </p:txBody>
      </p:sp>
      <p:sp>
        <p:nvSpPr>
          <p:cNvPr id="17" name="Rectangle 16">
            <a:extLst>
              <a:ext uri="{FF2B5EF4-FFF2-40B4-BE49-F238E27FC236}">
                <a16:creationId xmlns:a16="http://schemas.microsoft.com/office/drawing/2014/main" id="{9C6AA04B-92F2-4C13-9663-88641756957C}"/>
              </a:ext>
            </a:extLst>
          </p:cNvPr>
          <p:cNvSpPr/>
          <p:nvPr/>
        </p:nvSpPr>
        <p:spPr>
          <a:xfrm>
            <a:off x="624824" y="1100576"/>
            <a:ext cx="8989076" cy="734432"/>
          </a:xfrm>
          <a:prstGeom prst="rect">
            <a:avLst/>
          </a:prstGeom>
        </p:spPr>
        <p:txBody>
          <a:bodyPr wrap="square">
            <a:spAutoFit/>
          </a:bodyPr>
          <a:lstStyle/>
          <a:p>
            <a:pPr>
              <a:lnSpc>
                <a:spcPct val="107000"/>
              </a:lnSpc>
              <a:spcAft>
                <a:spcPts val="800"/>
              </a:spcAft>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Le cours est à présent disponible en Français, et les versions en Anglais et en Français ont été développées dans différents formats afin de répondre au mieux au contexte et aux ressources locales (connexion internet et accès a des postes informatiques limités):</a:t>
            </a:r>
          </a:p>
        </p:txBody>
      </p:sp>
      <p:sp>
        <p:nvSpPr>
          <p:cNvPr id="20" name="Rectangle 19">
            <a:extLst>
              <a:ext uri="{FF2B5EF4-FFF2-40B4-BE49-F238E27FC236}">
                <a16:creationId xmlns:a16="http://schemas.microsoft.com/office/drawing/2014/main" id="{D07B8A0F-B601-4CBB-8435-8117D6D49505}"/>
              </a:ext>
            </a:extLst>
          </p:cNvPr>
          <p:cNvSpPr/>
          <p:nvPr/>
        </p:nvSpPr>
        <p:spPr>
          <a:xfrm>
            <a:off x="5187303" y="2087545"/>
            <a:ext cx="3982097" cy="1849383"/>
          </a:xfrm>
          <a:prstGeom prst="rect">
            <a:avLst/>
          </a:prstGeom>
          <a:solidFill>
            <a:srgbClr val="FFFFFF"/>
          </a:solidFill>
          <a:ln w="127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noAutofit/>
          </a:bodyPr>
          <a:lstStyle/>
          <a:p>
            <a:pPr>
              <a:lnSpc>
                <a:spcPct val="107000"/>
              </a:lnSpc>
              <a:spcAft>
                <a:spcPts val="600"/>
              </a:spcAft>
            </a:pPr>
            <a:r>
              <a:rPr lang="fr-FR" sz="1300" b="1" dirty="0">
                <a:latin typeface="Arial" panose="020B0604020202020204" pitchFamily="34" charset="0"/>
                <a:ea typeface="DengXian" panose="02010600030101010101" pitchFamily="2" charset="-122"/>
                <a:cs typeface="Arial" panose="020B0604020202020204" pitchFamily="34" charset="0"/>
              </a:rPr>
              <a:t>Resource pour l’apprentissage hors ligne et en autonomie:</a:t>
            </a:r>
          </a:p>
          <a:p>
            <a:pPr marL="285750" indent="-285750">
              <a:lnSpc>
                <a:spcPct val="107000"/>
              </a:lnSpc>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Le </a:t>
            </a:r>
            <a:r>
              <a:rPr lang="fr-FR" sz="1300" b="1" dirty="0">
                <a:solidFill>
                  <a:srgbClr val="000000"/>
                </a:solidFill>
                <a:latin typeface="Arial" panose="020B0604020202020204" pitchFamily="34" charset="0"/>
                <a:ea typeface="DengXian" panose="02010600030101010101" pitchFamily="2" charset="-122"/>
                <a:cs typeface="Arial" panose="020B0604020202020204" pitchFamily="34" charset="0"/>
              </a:rPr>
              <a:t>livret du cours </a:t>
            </a: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doit être imprimé et remis aux participants qui ont assisté à une session en présentiel et qui n’ont pas un accès facile à un ordinateur connecté à internet, afin qu’ils puissent s’y référer en tant que de besoin.</a:t>
            </a:r>
          </a:p>
          <a:p>
            <a:pPr marL="285750" indent="-285750">
              <a:lnSpc>
                <a:spcPct val="107000"/>
              </a:lnSpc>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Il n’est cependant pas conseillé de remplacer la formation en présentiel par le seul livret. </a:t>
            </a:r>
          </a:p>
        </p:txBody>
      </p:sp>
      <p:sp>
        <p:nvSpPr>
          <p:cNvPr id="21" name="Rectangle 20">
            <a:extLst>
              <a:ext uri="{FF2B5EF4-FFF2-40B4-BE49-F238E27FC236}">
                <a16:creationId xmlns:a16="http://schemas.microsoft.com/office/drawing/2014/main" id="{1ED4CBFA-6863-4721-86B9-C6CEBF328361}"/>
              </a:ext>
            </a:extLst>
          </p:cNvPr>
          <p:cNvSpPr/>
          <p:nvPr/>
        </p:nvSpPr>
        <p:spPr>
          <a:xfrm>
            <a:off x="979719" y="4281515"/>
            <a:ext cx="3931920" cy="2118356"/>
          </a:xfrm>
          <a:prstGeom prst="rect">
            <a:avLst/>
          </a:prstGeom>
          <a:solidFill>
            <a:srgbClr val="FFFFFF"/>
          </a:solidFill>
          <a:ln w="127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0" bIns="45719" numCol="1" spcCol="38100" rtlCol="0" anchor="t">
            <a:noAutofit/>
          </a:bodyPr>
          <a:lstStyle/>
          <a:p>
            <a:pPr lvl="0">
              <a:lnSpc>
                <a:spcPct val="107000"/>
              </a:lnSpc>
              <a:spcAft>
                <a:spcPts val="600"/>
              </a:spcAft>
            </a:pPr>
            <a:r>
              <a:rPr lang="fr-FR" sz="1300" b="1" dirty="0">
                <a:latin typeface="Arial" panose="020B0604020202020204" pitchFamily="34" charset="0"/>
                <a:ea typeface="DengXian" panose="02010600030101010101" pitchFamily="2" charset="-122"/>
                <a:cs typeface="Arial" panose="020B0604020202020204" pitchFamily="34" charset="0"/>
              </a:rPr>
              <a:t>Apprentissage en ligne et en présentiel:</a:t>
            </a:r>
          </a:p>
          <a:p>
            <a:pPr marL="285750" lvl="0" indent="-285750">
              <a:lnSpc>
                <a:spcPct val="107000"/>
              </a:lnSpc>
              <a:spcAft>
                <a:spcPts val="600"/>
              </a:spcAft>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Le cours en ligne disponible sur Inspira ou sur la plateforme de UNSSC peut être utilise en format présentiel si une connexion internet de qualité est disponible mais qu’il n’y a pas suffisamment de postes informatiques à la disposition du personnel pour suivre le cours en autonomie.</a:t>
            </a:r>
          </a:p>
          <a:p>
            <a:pPr marL="285750" lvl="0" indent="-285750">
              <a:lnSpc>
                <a:spcPct val="107000"/>
              </a:lnSpc>
              <a:spcAft>
                <a:spcPts val="600"/>
              </a:spcAft>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Chaque participant doit passer l’évaluation finale  sur papier juste après la revue du cours.</a:t>
            </a:r>
            <a:endParaRPr lang="fr-FR" sz="1300" dirty="0">
              <a:solidFill>
                <a:srgbClr val="000000"/>
              </a:solidFill>
              <a:effectLst/>
              <a:latin typeface="Arial" panose="020B0604020202020204" pitchFamily="34" charset="0"/>
              <a:ea typeface="DengXian" panose="02010600030101010101" pitchFamily="2" charset="-122"/>
              <a:cs typeface="Arial" panose="020B0604020202020204" pitchFamily="34" charset="0"/>
            </a:endParaRPr>
          </a:p>
        </p:txBody>
      </p:sp>
      <p:sp>
        <p:nvSpPr>
          <p:cNvPr id="22" name="Rectangle 21">
            <a:extLst>
              <a:ext uri="{FF2B5EF4-FFF2-40B4-BE49-F238E27FC236}">
                <a16:creationId xmlns:a16="http://schemas.microsoft.com/office/drawing/2014/main" id="{D6C4EAEA-79B2-4285-ABED-AB5D75592D26}"/>
              </a:ext>
            </a:extLst>
          </p:cNvPr>
          <p:cNvSpPr/>
          <p:nvPr/>
        </p:nvSpPr>
        <p:spPr>
          <a:xfrm>
            <a:off x="5187304" y="4283093"/>
            <a:ext cx="3982096" cy="1849383"/>
          </a:xfrm>
          <a:prstGeom prst="rect">
            <a:avLst/>
          </a:prstGeom>
          <a:solidFill>
            <a:srgbClr val="FFFFFF"/>
          </a:solidFill>
          <a:ln w="127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noAutofit/>
          </a:bodyPr>
          <a:lstStyle/>
          <a:p>
            <a:pPr>
              <a:lnSpc>
                <a:spcPct val="107000"/>
              </a:lnSpc>
              <a:spcAft>
                <a:spcPts val="600"/>
              </a:spcAft>
            </a:pPr>
            <a:r>
              <a:rPr lang="fr-FR" sz="1300" b="1" dirty="0">
                <a:latin typeface="Arial" panose="020B0604020202020204" pitchFamily="34" charset="0"/>
                <a:ea typeface="DengXian" panose="02010600030101010101" pitchFamily="2" charset="-122"/>
                <a:cs typeface="Arial" panose="020B0604020202020204" pitchFamily="34" charset="0"/>
              </a:rPr>
              <a:t>Apprentissage hors ligne et en présentiel: </a:t>
            </a:r>
          </a:p>
          <a:p>
            <a:pPr marL="285750" indent="-285750">
              <a:lnSpc>
                <a:spcPct val="107000"/>
              </a:lnSpc>
              <a:spcAft>
                <a:spcPts val="600"/>
              </a:spcAft>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Les leçons du cours sont disponibles en </a:t>
            </a:r>
            <a:r>
              <a:rPr lang="fr-FR" sz="1300" b="1" dirty="0">
                <a:solidFill>
                  <a:srgbClr val="000000"/>
                </a:solidFill>
                <a:latin typeface="Arial" panose="020B0604020202020204" pitchFamily="34" charset="0"/>
                <a:ea typeface="DengXian" panose="02010600030101010101" pitchFamily="2" charset="-122"/>
                <a:cs typeface="Arial" panose="020B0604020202020204" pitchFamily="34" charset="0"/>
              </a:rPr>
              <a:t>présentations PowerPoint </a:t>
            </a: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et constituent une alternative si nous n’avez pas de connexion internet stable.</a:t>
            </a:r>
          </a:p>
          <a:p>
            <a:pPr marL="285750" indent="-285750">
              <a:lnSpc>
                <a:spcPct val="107000"/>
              </a:lnSpc>
              <a:spcAft>
                <a:spcPts val="600"/>
              </a:spcAft>
              <a:buFont typeface="Wingdings" panose="05000000000000000000" pitchFamily="2" charset="2"/>
              <a:buChar char="ü"/>
            </a:pPr>
            <a:r>
              <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rPr>
              <a:t>Chaque participant doit passer l’évaluation finale  sur papier juste après la revue du cours.</a:t>
            </a:r>
          </a:p>
          <a:p>
            <a:pPr marL="285750" indent="-285750">
              <a:lnSpc>
                <a:spcPct val="107000"/>
              </a:lnSpc>
              <a:spcAft>
                <a:spcPts val="600"/>
              </a:spcAft>
              <a:buFont typeface="Wingdings" panose="05000000000000000000" pitchFamily="2" charset="2"/>
              <a:buChar char="ü"/>
            </a:pPr>
            <a:endParaRPr lang="fr-FR" sz="1300" dirty="0">
              <a:solidFill>
                <a:srgbClr val="000000"/>
              </a:solidFill>
              <a:latin typeface="Arial" panose="020B0604020202020204" pitchFamily="34" charset="0"/>
              <a:ea typeface="DengXian" panose="02010600030101010101" pitchFamily="2" charset="-122"/>
              <a:cs typeface="Arial" panose="020B0604020202020204" pitchFamily="34" charset="0"/>
            </a:endParaRPr>
          </a:p>
        </p:txBody>
      </p:sp>
      <p:sp>
        <p:nvSpPr>
          <p:cNvPr id="14" name="Rectangle 13">
            <a:extLst>
              <a:ext uri="{FF2B5EF4-FFF2-40B4-BE49-F238E27FC236}">
                <a16:creationId xmlns:a16="http://schemas.microsoft.com/office/drawing/2014/main" id="{B7804BF6-845B-4166-AB67-9CF119B13287}"/>
              </a:ext>
            </a:extLst>
          </p:cNvPr>
          <p:cNvSpPr/>
          <p:nvPr/>
        </p:nvSpPr>
        <p:spPr>
          <a:xfrm>
            <a:off x="8806646" y="3984304"/>
            <a:ext cx="1099354" cy="322845"/>
          </a:xfrm>
          <a:prstGeom prst="rect">
            <a:avLst/>
          </a:prstGeom>
        </p:spPr>
        <p:txBody>
          <a:bodyPr wrap="square" lIns="0" rIns="0">
            <a:spAutoFit/>
          </a:bodyPr>
          <a:lstStyle/>
          <a:p>
            <a:pPr algn="ctr">
              <a:lnSpc>
                <a:spcPct val="107000"/>
              </a:lnSpc>
              <a:spcAft>
                <a:spcPts val="600"/>
              </a:spcAft>
            </a:pPr>
            <a:r>
              <a:rPr lang="fr-FR" sz="1400" b="1" i="1" dirty="0">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rPr>
              <a:t>Hors ligne</a:t>
            </a:r>
            <a:endParaRPr lang="fr-FR" sz="1200" b="1" i="1" dirty="0">
              <a:solidFill>
                <a:schemeClr val="bg1">
                  <a:lumMod val="50000"/>
                </a:schemeClr>
              </a:solidFill>
              <a:effectLst/>
              <a:latin typeface="Arial" panose="020B0604020202020204" pitchFamily="34" charset="0"/>
              <a:ea typeface="DengXian" panose="02010600030101010101" pitchFamily="2" charset="-122"/>
              <a:cs typeface="Arial" panose="020B0604020202020204" pitchFamily="34" charset="0"/>
            </a:endParaRPr>
          </a:p>
        </p:txBody>
      </p:sp>
      <p:sp>
        <p:nvSpPr>
          <p:cNvPr id="12" name="Rectangle 11">
            <a:extLst>
              <a:ext uri="{FF2B5EF4-FFF2-40B4-BE49-F238E27FC236}">
                <a16:creationId xmlns:a16="http://schemas.microsoft.com/office/drawing/2014/main" id="{781CE94A-A3B8-426F-ADA7-90538070585F}"/>
              </a:ext>
            </a:extLst>
          </p:cNvPr>
          <p:cNvSpPr/>
          <p:nvPr/>
        </p:nvSpPr>
        <p:spPr>
          <a:xfrm>
            <a:off x="4207852" y="6299453"/>
            <a:ext cx="1523852" cy="306109"/>
          </a:xfrm>
          <a:prstGeom prst="rect">
            <a:avLst/>
          </a:prstGeom>
        </p:spPr>
        <p:txBody>
          <a:bodyPr wrap="square">
            <a:spAutoFit/>
          </a:bodyPr>
          <a:lstStyle/>
          <a:p>
            <a:pPr algn="ctr">
              <a:lnSpc>
                <a:spcPct val="107000"/>
              </a:lnSpc>
              <a:spcAft>
                <a:spcPts val="600"/>
              </a:spcAft>
            </a:pPr>
            <a:r>
              <a:rPr lang="fr-FR" sz="1400" b="1" i="1" dirty="0">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rPr>
              <a:t>En présentiel</a:t>
            </a:r>
            <a:endParaRPr lang="fr-FR" sz="1200" b="1" i="1" dirty="0">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16203763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3341A33-46CF-4F11-BBCE-2B9A0B4AAB2C}"/>
              </a:ext>
            </a:extLst>
          </p:cNvPr>
          <p:cNvSpPr txBox="1">
            <a:spLocks/>
          </p:cNvSpPr>
          <p:nvPr/>
        </p:nvSpPr>
        <p:spPr>
          <a:xfrm>
            <a:off x="687504" y="463128"/>
            <a:ext cx="8119142" cy="52314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noAutofit/>
          </a:bodyPr>
          <a:lstStyle>
            <a:lvl1pPr marL="0" marR="0" indent="0" algn="l" defTabSz="914400" rtl="0" latinLnBrk="0">
              <a:lnSpc>
                <a:spcPct val="100000"/>
              </a:lnSpc>
              <a:spcBef>
                <a:spcPts val="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a:lstStyle>
          <a:p>
            <a:pPr>
              <a:lnSpc>
                <a:spcPct val="107000"/>
              </a:lnSpc>
            </a:pPr>
            <a:r>
              <a:rPr lang="fr-FR" dirty="0">
                <a:latin typeface="Arial" panose="020B0604020202020204" pitchFamily="34" charset="0"/>
                <a:ea typeface="DengXian" panose="02010600030101010101" pitchFamily="2" charset="-122"/>
                <a:cs typeface="Arial" panose="020B0604020202020204" pitchFamily="34" charset="0"/>
              </a:rPr>
              <a:t>Apprentissage hors ligne et en présentiel :</a:t>
            </a:r>
          </a:p>
          <a:p>
            <a:pPr>
              <a:lnSpc>
                <a:spcPct val="107000"/>
              </a:lnSpc>
            </a:pPr>
            <a:r>
              <a:rPr lang="fr-FR" sz="2000" dirty="0">
                <a:latin typeface="Arial" panose="020B0604020202020204" pitchFamily="34" charset="0"/>
                <a:ea typeface="DengXian" panose="02010600030101010101" pitchFamily="2" charset="-122"/>
                <a:cs typeface="Arial" panose="020B0604020202020204" pitchFamily="34" charset="0"/>
              </a:rPr>
              <a:t>Quelles présentations PowerPoint devez-vous utiliser?</a:t>
            </a:r>
          </a:p>
          <a:p>
            <a:pPr>
              <a:lnSpc>
                <a:spcPct val="107000"/>
              </a:lnSpc>
            </a:pPr>
            <a:endParaRPr lang="fr-FR" dirty="0">
              <a:latin typeface="Arial" panose="020B0604020202020204" pitchFamily="34" charset="0"/>
              <a:ea typeface="DengXian" panose="02010600030101010101" pitchFamily="2" charset="-122"/>
              <a:cs typeface="Arial" panose="020B0604020202020204" pitchFamily="34" charset="0"/>
            </a:endParaRPr>
          </a:p>
        </p:txBody>
      </p:sp>
      <p:sp>
        <p:nvSpPr>
          <p:cNvPr id="2" name="Rectangle 1">
            <a:extLst>
              <a:ext uri="{FF2B5EF4-FFF2-40B4-BE49-F238E27FC236}">
                <a16:creationId xmlns:a16="http://schemas.microsoft.com/office/drawing/2014/main" id="{47C19906-A79D-4EC3-B07A-290C75EF23E5}"/>
              </a:ext>
            </a:extLst>
          </p:cNvPr>
          <p:cNvSpPr/>
          <p:nvPr/>
        </p:nvSpPr>
        <p:spPr>
          <a:xfrm>
            <a:off x="165807" y="2329672"/>
            <a:ext cx="1206139" cy="523220"/>
          </a:xfrm>
          <a:prstGeom prst="rect">
            <a:avLst/>
          </a:prstGeom>
        </p:spPr>
        <p:txBody>
          <a:bodyPr wrap="square">
            <a:spAutoFit/>
          </a:bodyPr>
          <a:lstStyle/>
          <a:p>
            <a:r>
              <a:rPr lang="fr-FR" sz="1400" b="1" dirty="0">
                <a:latin typeface="Arial" panose="020B0604020202020204" pitchFamily="34" charset="0"/>
                <a:ea typeface="DengXian" panose="02010600030101010101" pitchFamily="2" charset="-122"/>
                <a:cs typeface="Arial" panose="020B0604020202020204" pitchFamily="34" charset="0"/>
              </a:rPr>
              <a:t>Tous personnels</a:t>
            </a:r>
            <a:endParaRPr lang="fr-FR" sz="1400" dirty="0"/>
          </a:p>
        </p:txBody>
      </p:sp>
      <p:sp>
        <p:nvSpPr>
          <p:cNvPr id="18" name="Rectangle 17">
            <a:extLst>
              <a:ext uri="{FF2B5EF4-FFF2-40B4-BE49-F238E27FC236}">
                <a16:creationId xmlns:a16="http://schemas.microsoft.com/office/drawing/2014/main" id="{36AE25E0-2578-4ED6-9278-C7B6CD77244C}"/>
              </a:ext>
            </a:extLst>
          </p:cNvPr>
          <p:cNvSpPr/>
          <p:nvPr/>
        </p:nvSpPr>
        <p:spPr>
          <a:xfrm>
            <a:off x="165807" y="5530530"/>
            <a:ext cx="1428596" cy="307777"/>
          </a:xfrm>
          <a:prstGeom prst="rect">
            <a:avLst/>
          </a:prstGeom>
        </p:spPr>
        <p:txBody>
          <a:bodyPr wrap="none">
            <a:spAutoFit/>
          </a:bodyPr>
          <a:lstStyle/>
          <a:p>
            <a:r>
              <a:rPr lang="fr-FR" sz="1400" b="1" dirty="0">
                <a:latin typeface="Arial" panose="020B0604020202020204" pitchFamily="34" charset="0"/>
                <a:ea typeface="DengXian" panose="02010600030101010101" pitchFamily="2" charset="-122"/>
                <a:cs typeface="Arial" panose="020B0604020202020204" pitchFamily="34" charset="0"/>
              </a:rPr>
              <a:t>Commandants</a:t>
            </a:r>
            <a:endParaRPr lang="fr-FR" sz="1400" dirty="0"/>
          </a:p>
        </p:txBody>
      </p:sp>
      <p:sp>
        <p:nvSpPr>
          <p:cNvPr id="19" name="Rectangle 18">
            <a:extLst>
              <a:ext uri="{FF2B5EF4-FFF2-40B4-BE49-F238E27FC236}">
                <a16:creationId xmlns:a16="http://schemas.microsoft.com/office/drawing/2014/main" id="{61F6D55F-0A16-4BBA-83AD-3EBFBAFCBB2D}"/>
              </a:ext>
            </a:extLst>
          </p:cNvPr>
          <p:cNvSpPr/>
          <p:nvPr/>
        </p:nvSpPr>
        <p:spPr>
          <a:xfrm>
            <a:off x="2339598" y="1596248"/>
            <a:ext cx="1523852" cy="306109"/>
          </a:xfrm>
          <a:prstGeom prst="rect">
            <a:avLst/>
          </a:prstGeom>
        </p:spPr>
        <p:txBody>
          <a:bodyPr wrap="square">
            <a:spAutoFit/>
          </a:bodyPr>
          <a:lstStyle/>
          <a:p>
            <a:pPr algn="ctr">
              <a:lnSpc>
                <a:spcPct val="107000"/>
              </a:lnSpc>
              <a:spcAft>
                <a:spcPts val="600"/>
              </a:spcAft>
            </a:pPr>
            <a:r>
              <a:rPr lang="fr-FR" sz="1400" b="1" dirty="0">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rPr>
              <a:t>Leçons</a:t>
            </a:r>
            <a:endParaRPr lang="fr-FR" sz="1200" b="1" dirty="0">
              <a:solidFill>
                <a:schemeClr val="bg1">
                  <a:lumMod val="50000"/>
                </a:schemeClr>
              </a:solidFill>
              <a:effectLst/>
              <a:latin typeface="Arial" panose="020B0604020202020204" pitchFamily="34" charset="0"/>
              <a:ea typeface="DengXian" panose="02010600030101010101" pitchFamily="2" charset="-122"/>
              <a:cs typeface="Arial" panose="020B0604020202020204" pitchFamily="34" charset="0"/>
            </a:endParaRPr>
          </a:p>
        </p:txBody>
      </p:sp>
      <p:sp>
        <p:nvSpPr>
          <p:cNvPr id="23" name="Rectangle 22">
            <a:extLst>
              <a:ext uri="{FF2B5EF4-FFF2-40B4-BE49-F238E27FC236}">
                <a16:creationId xmlns:a16="http://schemas.microsoft.com/office/drawing/2014/main" id="{948820F1-961B-4ADC-9472-A10AB1403FF7}"/>
              </a:ext>
            </a:extLst>
          </p:cNvPr>
          <p:cNvSpPr/>
          <p:nvPr/>
        </p:nvSpPr>
        <p:spPr>
          <a:xfrm>
            <a:off x="5692398" y="1596247"/>
            <a:ext cx="1523852" cy="306109"/>
          </a:xfrm>
          <a:prstGeom prst="rect">
            <a:avLst/>
          </a:prstGeom>
        </p:spPr>
        <p:txBody>
          <a:bodyPr wrap="square">
            <a:spAutoFit/>
          </a:bodyPr>
          <a:lstStyle/>
          <a:p>
            <a:pPr algn="ctr">
              <a:lnSpc>
                <a:spcPct val="107000"/>
              </a:lnSpc>
              <a:spcAft>
                <a:spcPts val="600"/>
              </a:spcAft>
            </a:pPr>
            <a:r>
              <a:rPr lang="fr-FR" sz="1400" b="1" dirty="0">
                <a:solidFill>
                  <a:schemeClr val="bg1">
                    <a:lumMod val="50000"/>
                  </a:schemeClr>
                </a:solidFill>
                <a:latin typeface="Arial" panose="020B0604020202020204" pitchFamily="34" charset="0"/>
                <a:ea typeface="DengXian" panose="02010600030101010101" pitchFamily="2" charset="-122"/>
                <a:cs typeface="Arial" panose="020B0604020202020204" pitchFamily="34" charset="0"/>
              </a:rPr>
              <a:t>Évaluation</a:t>
            </a:r>
            <a:endParaRPr lang="fr-FR" sz="1200" b="1" dirty="0">
              <a:solidFill>
                <a:schemeClr val="bg1">
                  <a:lumMod val="50000"/>
                </a:schemeClr>
              </a:solidFill>
              <a:effectLst/>
              <a:latin typeface="Arial" panose="020B0604020202020204" pitchFamily="34" charset="0"/>
              <a:ea typeface="DengXian" panose="02010600030101010101" pitchFamily="2" charset="-122"/>
              <a:cs typeface="Arial" panose="020B0604020202020204" pitchFamily="34" charset="0"/>
            </a:endParaRPr>
          </a:p>
        </p:txBody>
      </p:sp>
      <p:pic>
        <p:nvPicPr>
          <p:cNvPr id="7" name="Picture 6">
            <a:extLst>
              <a:ext uri="{FF2B5EF4-FFF2-40B4-BE49-F238E27FC236}">
                <a16:creationId xmlns:a16="http://schemas.microsoft.com/office/drawing/2014/main" id="{5EEE52BE-B26A-42A2-B4FC-3BF762A31922}"/>
              </a:ext>
            </a:extLst>
          </p:cNvPr>
          <p:cNvPicPr>
            <a:picLocks noChangeAspect="1"/>
          </p:cNvPicPr>
          <p:nvPr/>
        </p:nvPicPr>
        <p:blipFill rotWithShape="1">
          <a:blip r:embed="rId3"/>
          <a:srcRect t="74931" b="14012"/>
          <a:stretch/>
        </p:blipFill>
        <p:spPr>
          <a:xfrm>
            <a:off x="4652217" y="4575194"/>
            <a:ext cx="3371850" cy="215900"/>
          </a:xfrm>
          <a:prstGeom prst="rect">
            <a:avLst/>
          </a:prstGeom>
        </p:spPr>
      </p:pic>
      <p:pic>
        <p:nvPicPr>
          <p:cNvPr id="26" name="Picture 25">
            <a:extLst>
              <a:ext uri="{FF2B5EF4-FFF2-40B4-BE49-F238E27FC236}">
                <a16:creationId xmlns:a16="http://schemas.microsoft.com/office/drawing/2014/main" id="{097836A7-CBEC-4595-951F-29EFB2BFFEEF}"/>
              </a:ext>
            </a:extLst>
          </p:cNvPr>
          <p:cNvPicPr>
            <a:picLocks noChangeAspect="1"/>
          </p:cNvPicPr>
          <p:nvPr/>
        </p:nvPicPr>
        <p:blipFill rotWithShape="1">
          <a:blip r:embed="rId3"/>
          <a:srcRect t="23549" b="67169"/>
          <a:stretch/>
        </p:blipFill>
        <p:spPr>
          <a:xfrm>
            <a:off x="4652217" y="2771729"/>
            <a:ext cx="3657600" cy="196622"/>
          </a:xfrm>
          <a:prstGeom prst="rect">
            <a:avLst/>
          </a:prstGeom>
        </p:spPr>
      </p:pic>
      <p:pic>
        <p:nvPicPr>
          <p:cNvPr id="27" name="Picture 26">
            <a:extLst>
              <a:ext uri="{FF2B5EF4-FFF2-40B4-BE49-F238E27FC236}">
                <a16:creationId xmlns:a16="http://schemas.microsoft.com/office/drawing/2014/main" id="{39842525-6763-4527-86C0-7CEDBE8971DC}"/>
              </a:ext>
            </a:extLst>
          </p:cNvPr>
          <p:cNvPicPr>
            <a:picLocks noChangeAspect="1"/>
          </p:cNvPicPr>
          <p:nvPr/>
        </p:nvPicPr>
        <p:blipFill rotWithShape="1">
          <a:blip r:embed="rId3"/>
          <a:srcRect t="12919" b="75791"/>
          <a:stretch/>
        </p:blipFill>
        <p:spPr>
          <a:xfrm>
            <a:off x="4652217" y="2412552"/>
            <a:ext cx="3657600" cy="239125"/>
          </a:xfrm>
          <a:prstGeom prst="rect">
            <a:avLst/>
          </a:prstGeom>
        </p:spPr>
      </p:pic>
      <p:pic>
        <p:nvPicPr>
          <p:cNvPr id="28" name="Picture 27">
            <a:extLst>
              <a:ext uri="{FF2B5EF4-FFF2-40B4-BE49-F238E27FC236}">
                <a16:creationId xmlns:a16="http://schemas.microsoft.com/office/drawing/2014/main" id="{3A1E0987-AD7C-4764-A470-65266C1D2C03}"/>
              </a:ext>
            </a:extLst>
          </p:cNvPr>
          <p:cNvPicPr>
            <a:picLocks noChangeAspect="1"/>
          </p:cNvPicPr>
          <p:nvPr/>
        </p:nvPicPr>
        <p:blipFill rotWithShape="1">
          <a:blip r:embed="rId3"/>
          <a:srcRect t="1197" b="86587"/>
          <a:stretch/>
        </p:blipFill>
        <p:spPr>
          <a:xfrm>
            <a:off x="4652217" y="2033758"/>
            <a:ext cx="3657600" cy="258742"/>
          </a:xfrm>
          <a:prstGeom prst="rect">
            <a:avLst/>
          </a:prstGeom>
        </p:spPr>
      </p:pic>
      <p:pic>
        <p:nvPicPr>
          <p:cNvPr id="29" name="Picture 28">
            <a:extLst>
              <a:ext uri="{FF2B5EF4-FFF2-40B4-BE49-F238E27FC236}">
                <a16:creationId xmlns:a16="http://schemas.microsoft.com/office/drawing/2014/main" id="{08DA5820-8AA6-4C1A-98A7-5CCA2C0C715E}"/>
              </a:ext>
            </a:extLst>
          </p:cNvPr>
          <p:cNvPicPr>
            <a:picLocks noChangeAspect="1"/>
          </p:cNvPicPr>
          <p:nvPr/>
        </p:nvPicPr>
        <p:blipFill rotWithShape="1">
          <a:blip r:embed="rId3"/>
          <a:srcRect t="53468" b="36906"/>
          <a:stretch/>
        </p:blipFill>
        <p:spPr>
          <a:xfrm>
            <a:off x="4639517" y="6281786"/>
            <a:ext cx="3566160" cy="198790"/>
          </a:xfrm>
          <a:prstGeom prst="rect">
            <a:avLst/>
          </a:prstGeom>
        </p:spPr>
      </p:pic>
      <p:sp>
        <p:nvSpPr>
          <p:cNvPr id="8" name="Rectangle 7">
            <a:extLst>
              <a:ext uri="{FF2B5EF4-FFF2-40B4-BE49-F238E27FC236}">
                <a16:creationId xmlns:a16="http://schemas.microsoft.com/office/drawing/2014/main" id="{146FFE39-1424-4423-B1B3-54AA38976378}"/>
              </a:ext>
            </a:extLst>
          </p:cNvPr>
          <p:cNvSpPr/>
          <p:nvPr/>
        </p:nvSpPr>
        <p:spPr>
          <a:xfrm>
            <a:off x="6221609" y="2198282"/>
            <a:ext cx="651717" cy="307777"/>
          </a:xfrm>
          <a:prstGeom prst="rect">
            <a:avLst/>
          </a:prstGeom>
        </p:spPr>
        <p:txBody>
          <a:bodyPr wrap="square">
            <a:spAutoFit/>
          </a:bodyPr>
          <a:lstStyle/>
          <a:p>
            <a:r>
              <a:rPr lang="fr-FR" sz="1400">
                <a:latin typeface="Arial" panose="020B0604020202020204" pitchFamily="34" charset="0"/>
                <a:ea typeface="DengXian" panose="02010600030101010101" pitchFamily="2" charset="-122"/>
                <a:cs typeface="Arial" panose="020B0604020202020204" pitchFamily="34" charset="0"/>
              </a:rPr>
              <a:t>or</a:t>
            </a:r>
            <a:endParaRPr lang="fr-FR" sz="1400"/>
          </a:p>
        </p:txBody>
      </p:sp>
      <p:sp>
        <p:nvSpPr>
          <p:cNvPr id="30" name="Rectangle 29">
            <a:extLst>
              <a:ext uri="{FF2B5EF4-FFF2-40B4-BE49-F238E27FC236}">
                <a16:creationId xmlns:a16="http://schemas.microsoft.com/office/drawing/2014/main" id="{793A8A2E-72FC-4B80-8DD3-8AD89B116A60}"/>
              </a:ext>
            </a:extLst>
          </p:cNvPr>
          <p:cNvSpPr/>
          <p:nvPr/>
        </p:nvSpPr>
        <p:spPr>
          <a:xfrm>
            <a:off x="6221609" y="2566582"/>
            <a:ext cx="651717" cy="307777"/>
          </a:xfrm>
          <a:prstGeom prst="rect">
            <a:avLst/>
          </a:prstGeom>
        </p:spPr>
        <p:txBody>
          <a:bodyPr wrap="square">
            <a:spAutoFit/>
          </a:bodyPr>
          <a:lstStyle/>
          <a:p>
            <a:r>
              <a:rPr lang="fr-FR" sz="1400">
                <a:latin typeface="Arial" panose="020B0604020202020204" pitchFamily="34" charset="0"/>
                <a:ea typeface="DengXian" panose="02010600030101010101" pitchFamily="2" charset="-122"/>
                <a:cs typeface="Arial" panose="020B0604020202020204" pitchFamily="34" charset="0"/>
              </a:rPr>
              <a:t>or</a:t>
            </a:r>
            <a:endParaRPr lang="fr-FR" sz="1400"/>
          </a:p>
        </p:txBody>
      </p:sp>
      <p:pic>
        <p:nvPicPr>
          <p:cNvPr id="31" name="Picture 30">
            <a:extLst>
              <a:ext uri="{FF2B5EF4-FFF2-40B4-BE49-F238E27FC236}">
                <a16:creationId xmlns:a16="http://schemas.microsoft.com/office/drawing/2014/main" id="{050101DE-8D64-4FDE-9816-22E3DECC93E8}"/>
              </a:ext>
            </a:extLst>
          </p:cNvPr>
          <p:cNvPicPr>
            <a:picLocks noChangeAspect="1"/>
          </p:cNvPicPr>
          <p:nvPr/>
        </p:nvPicPr>
        <p:blipFill rotWithShape="1">
          <a:blip r:embed="rId3"/>
          <a:srcRect t="23549" b="67169"/>
          <a:stretch/>
        </p:blipFill>
        <p:spPr>
          <a:xfrm>
            <a:off x="4652217" y="4095536"/>
            <a:ext cx="3657600" cy="196622"/>
          </a:xfrm>
          <a:prstGeom prst="rect">
            <a:avLst/>
          </a:prstGeom>
        </p:spPr>
      </p:pic>
      <p:pic>
        <p:nvPicPr>
          <p:cNvPr id="32" name="Picture 31">
            <a:extLst>
              <a:ext uri="{FF2B5EF4-FFF2-40B4-BE49-F238E27FC236}">
                <a16:creationId xmlns:a16="http://schemas.microsoft.com/office/drawing/2014/main" id="{F19BD401-DD64-484E-8871-257B96832124}"/>
              </a:ext>
            </a:extLst>
          </p:cNvPr>
          <p:cNvPicPr>
            <a:picLocks noChangeAspect="1"/>
          </p:cNvPicPr>
          <p:nvPr/>
        </p:nvPicPr>
        <p:blipFill rotWithShape="1">
          <a:blip r:embed="rId3"/>
          <a:srcRect t="12919" b="75791"/>
          <a:stretch/>
        </p:blipFill>
        <p:spPr>
          <a:xfrm>
            <a:off x="4652217" y="3736359"/>
            <a:ext cx="3657600" cy="239125"/>
          </a:xfrm>
          <a:prstGeom prst="rect">
            <a:avLst/>
          </a:prstGeom>
        </p:spPr>
      </p:pic>
      <p:pic>
        <p:nvPicPr>
          <p:cNvPr id="33" name="Picture 32">
            <a:extLst>
              <a:ext uri="{FF2B5EF4-FFF2-40B4-BE49-F238E27FC236}">
                <a16:creationId xmlns:a16="http://schemas.microsoft.com/office/drawing/2014/main" id="{ABC51788-2A94-4848-9499-93E25FFA753F}"/>
              </a:ext>
            </a:extLst>
          </p:cNvPr>
          <p:cNvPicPr>
            <a:picLocks noChangeAspect="1"/>
          </p:cNvPicPr>
          <p:nvPr/>
        </p:nvPicPr>
        <p:blipFill rotWithShape="1">
          <a:blip r:embed="rId3"/>
          <a:srcRect t="1197" b="86587"/>
          <a:stretch/>
        </p:blipFill>
        <p:spPr>
          <a:xfrm>
            <a:off x="4652217" y="3357565"/>
            <a:ext cx="3657600" cy="258742"/>
          </a:xfrm>
          <a:prstGeom prst="rect">
            <a:avLst/>
          </a:prstGeom>
        </p:spPr>
      </p:pic>
      <p:sp>
        <p:nvSpPr>
          <p:cNvPr id="34" name="Rectangle 33">
            <a:extLst>
              <a:ext uri="{FF2B5EF4-FFF2-40B4-BE49-F238E27FC236}">
                <a16:creationId xmlns:a16="http://schemas.microsoft.com/office/drawing/2014/main" id="{CA435AE7-6FAA-4166-9530-26E0B8019F95}"/>
              </a:ext>
            </a:extLst>
          </p:cNvPr>
          <p:cNvSpPr/>
          <p:nvPr/>
        </p:nvSpPr>
        <p:spPr>
          <a:xfrm>
            <a:off x="6221609" y="3522089"/>
            <a:ext cx="651717" cy="307777"/>
          </a:xfrm>
          <a:prstGeom prst="rect">
            <a:avLst/>
          </a:prstGeom>
        </p:spPr>
        <p:txBody>
          <a:bodyPr wrap="square">
            <a:spAutoFit/>
          </a:bodyPr>
          <a:lstStyle/>
          <a:p>
            <a:r>
              <a:rPr lang="fr-FR" sz="1400">
                <a:latin typeface="Arial" panose="020B0604020202020204" pitchFamily="34" charset="0"/>
                <a:ea typeface="DengXian" panose="02010600030101010101" pitchFamily="2" charset="-122"/>
                <a:cs typeface="Arial" panose="020B0604020202020204" pitchFamily="34" charset="0"/>
              </a:rPr>
              <a:t>or</a:t>
            </a:r>
            <a:endParaRPr lang="fr-FR" sz="1400"/>
          </a:p>
        </p:txBody>
      </p:sp>
      <p:sp>
        <p:nvSpPr>
          <p:cNvPr id="35" name="Rectangle 34">
            <a:extLst>
              <a:ext uri="{FF2B5EF4-FFF2-40B4-BE49-F238E27FC236}">
                <a16:creationId xmlns:a16="http://schemas.microsoft.com/office/drawing/2014/main" id="{FE954953-F47D-4BDC-8637-5C95AFD73429}"/>
              </a:ext>
            </a:extLst>
          </p:cNvPr>
          <p:cNvSpPr/>
          <p:nvPr/>
        </p:nvSpPr>
        <p:spPr>
          <a:xfrm>
            <a:off x="6221609" y="3890389"/>
            <a:ext cx="651717" cy="307777"/>
          </a:xfrm>
          <a:prstGeom prst="rect">
            <a:avLst/>
          </a:prstGeom>
        </p:spPr>
        <p:txBody>
          <a:bodyPr wrap="square">
            <a:spAutoFit/>
          </a:bodyPr>
          <a:lstStyle/>
          <a:p>
            <a:r>
              <a:rPr lang="fr-FR" sz="1400">
                <a:latin typeface="Arial" panose="020B0604020202020204" pitchFamily="34" charset="0"/>
                <a:ea typeface="DengXian" panose="02010600030101010101" pitchFamily="2" charset="-122"/>
                <a:cs typeface="Arial" panose="020B0604020202020204" pitchFamily="34" charset="0"/>
              </a:rPr>
              <a:t>or</a:t>
            </a:r>
            <a:endParaRPr lang="fr-FR" sz="1400"/>
          </a:p>
        </p:txBody>
      </p:sp>
      <p:cxnSp>
        <p:nvCxnSpPr>
          <p:cNvPr id="11" name="Straight Connector 10">
            <a:extLst>
              <a:ext uri="{FF2B5EF4-FFF2-40B4-BE49-F238E27FC236}">
                <a16:creationId xmlns:a16="http://schemas.microsoft.com/office/drawing/2014/main" id="{1E6832F2-7387-411D-932B-374D6681F714}"/>
              </a:ext>
            </a:extLst>
          </p:cNvPr>
          <p:cNvCxnSpPr/>
          <p:nvPr/>
        </p:nvCxnSpPr>
        <p:spPr>
          <a:xfrm>
            <a:off x="266700" y="3263900"/>
            <a:ext cx="8229600" cy="0"/>
          </a:xfrm>
          <a:prstGeom prst="line">
            <a:avLst/>
          </a:prstGeom>
          <a:noFill/>
          <a:ln w="12700" cap="flat">
            <a:solidFill>
              <a:schemeClr val="tx1"/>
            </a:solidFill>
            <a:prstDash val="dash"/>
            <a:round/>
          </a:ln>
          <a:effectLst/>
          <a:sp3d/>
        </p:spPr>
        <p:style>
          <a:lnRef idx="0">
            <a:scrgbClr r="0" g="0" b="0"/>
          </a:lnRef>
          <a:fillRef idx="0">
            <a:scrgbClr r="0" g="0" b="0"/>
          </a:fillRef>
          <a:effectRef idx="0">
            <a:scrgbClr r="0" g="0" b="0"/>
          </a:effectRef>
          <a:fontRef idx="none"/>
        </p:style>
      </p:cxnSp>
      <p:cxnSp>
        <p:nvCxnSpPr>
          <p:cNvPr id="37" name="Straight Connector 36">
            <a:extLst>
              <a:ext uri="{FF2B5EF4-FFF2-40B4-BE49-F238E27FC236}">
                <a16:creationId xmlns:a16="http://schemas.microsoft.com/office/drawing/2014/main" id="{2129D7A6-2257-499C-AC88-8B6C63BFAC5A}"/>
              </a:ext>
            </a:extLst>
          </p:cNvPr>
          <p:cNvCxnSpPr/>
          <p:nvPr/>
        </p:nvCxnSpPr>
        <p:spPr>
          <a:xfrm>
            <a:off x="266700" y="4914900"/>
            <a:ext cx="8229600" cy="0"/>
          </a:xfrm>
          <a:prstGeom prst="line">
            <a:avLst/>
          </a:prstGeom>
          <a:noFill/>
          <a:ln w="12700" cap="flat">
            <a:solidFill>
              <a:schemeClr val="tx1"/>
            </a:solidFill>
            <a:prstDash val="dash"/>
            <a:round/>
          </a:ln>
          <a:effectLst/>
          <a:sp3d/>
        </p:spPr>
        <p:style>
          <a:lnRef idx="0">
            <a:scrgbClr r="0" g="0" b="0"/>
          </a:lnRef>
          <a:fillRef idx="0">
            <a:scrgbClr r="0" g="0" b="0"/>
          </a:fillRef>
          <a:effectRef idx="0">
            <a:scrgbClr r="0" g="0" b="0"/>
          </a:effectRef>
          <a:fontRef idx="none"/>
        </p:style>
      </p:cxnSp>
      <p:sp>
        <p:nvSpPr>
          <p:cNvPr id="36" name="Rectangle 35">
            <a:extLst>
              <a:ext uri="{FF2B5EF4-FFF2-40B4-BE49-F238E27FC236}">
                <a16:creationId xmlns:a16="http://schemas.microsoft.com/office/drawing/2014/main" id="{2ADAD3C7-BED4-44C5-AD24-615416287773}"/>
              </a:ext>
            </a:extLst>
          </p:cNvPr>
          <p:cNvSpPr/>
          <p:nvPr/>
        </p:nvSpPr>
        <p:spPr>
          <a:xfrm>
            <a:off x="6199834" y="4319181"/>
            <a:ext cx="502061" cy="307777"/>
          </a:xfrm>
          <a:prstGeom prst="rect">
            <a:avLst/>
          </a:prstGeom>
        </p:spPr>
        <p:txBody>
          <a:bodyPr wrap="none">
            <a:spAutoFit/>
          </a:bodyPr>
          <a:lstStyle/>
          <a:p>
            <a:r>
              <a:rPr lang="fr-FR" sz="1400" b="1">
                <a:latin typeface="Arial" panose="020B0604020202020204" pitchFamily="34" charset="0"/>
                <a:ea typeface="DengXian" panose="02010600030101010101" pitchFamily="2" charset="-122"/>
                <a:cs typeface="Arial" panose="020B0604020202020204" pitchFamily="34" charset="0"/>
              </a:rPr>
              <a:t>and</a:t>
            </a:r>
            <a:endParaRPr lang="fr-FR" sz="1400" b="1"/>
          </a:p>
        </p:txBody>
      </p:sp>
      <p:pic>
        <p:nvPicPr>
          <p:cNvPr id="40" name="Picture 39">
            <a:extLst>
              <a:ext uri="{FF2B5EF4-FFF2-40B4-BE49-F238E27FC236}">
                <a16:creationId xmlns:a16="http://schemas.microsoft.com/office/drawing/2014/main" id="{981942FF-3DD7-4254-8C3C-B54FB7D0968E}"/>
              </a:ext>
            </a:extLst>
          </p:cNvPr>
          <p:cNvPicPr>
            <a:picLocks noChangeAspect="1"/>
          </p:cNvPicPr>
          <p:nvPr/>
        </p:nvPicPr>
        <p:blipFill rotWithShape="1">
          <a:blip r:embed="rId3"/>
          <a:srcRect t="23549" b="67169"/>
          <a:stretch/>
        </p:blipFill>
        <p:spPr>
          <a:xfrm>
            <a:off x="4639517" y="5810036"/>
            <a:ext cx="3657600" cy="196622"/>
          </a:xfrm>
          <a:prstGeom prst="rect">
            <a:avLst/>
          </a:prstGeom>
        </p:spPr>
      </p:pic>
      <p:pic>
        <p:nvPicPr>
          <p:cNvPr id="41" name="Picture 40">
            <a:extLst>
              <a:ext uri="{FF2B5EF4-FFF2-40B4-BE49-F238E27FC236}">
                <a16:creationId xmlns:a16="http://schemas.microsoft.com/office/drawing/2014/main" id="{D0DAB371-A663-412E-BBB3-EF1932A7E8EE}"/>
              </a:ext>
            </a:extLst>
          </p:cNvPr>
          <p:cNvPicPr>
            <a:picLocks noChangeAspect="1"/>
          </p:cNvPicPr>
          <p:nvPr/>
        </p:nvPicPr>
        <p:blipFill rotWithShape="1">
          <a:blip r:embed="rId3"/>
          <a:srcRect t="12919" b="75791"/>
          <a:stretch/>
        </p:blipFill>
        <p:spPr>
          <a:xfrm>
            <a:off x="4639517" y="5450859"/>
            <a:ext cx="3657600" cy="239125"/>
          </a:xfrm>
          <a:prstGeom prst="rect">
            <a:avLst/>
          </a:prstGeom>
        </p:spPr>
      </p:pic>
      <p:pic>
        <p:nvPicPr>
          <p:cNvPr id="42" name="Picture 41">
            <a:extLst>
              <a:ext uri="{FF2B5EF4-FFF2-40B4-BE49-F238E27FC236}">
                <a16:creationId xmlns:a16="http://schemas.microsoft.com/office/drawing/2014/main" id="{C6F92437-759F-4995-AEEC-5FCD155E7F58}"/>
              </a:ext>
            </a:extLst>
          </p:cNvPr>
          <p:cNvPicPr>
            <a:picLocks noChangeAspect="1"/>
          </p:cNvPicPr>
          <p:nvPr/>
        </p:nvPicPr>
        <p:blipFill rotWithShape="1">
          <a:blip r:embed="rId3"/>
          <a:srcRect t="1197" b="86587"/>
          <a:stretch/>
        </p:blipFill>
        <p:spPr>
          <a:xfrm>
            <a:off x="4639517" y="5072065"/>
            <a:ext cx="3657600" cy="258742"/>
          </a:xfrm>
          <a:prstGeom prst="rect">
            <a:avLst/>
          </a:prstGeom>
        </p:spPr>
      </p:pic>
      <p:sp>
        <p:nvSpPr>
          <p:cNvPr id="43" name="Rectangle 42">
            <a:extLst>
              <a:ext uri="{FF2B5EF4-FFF2-40B4-BE49-F238E27FC236}">
                <a16:creationId xmlns:a16="http://schemas.microsoft.com/office/drawing/2014/main" id="{C9E950BE-C760-4A98-A629-6C383557822B}"/>
              </a:ext>
            </a:extLst>
          </p:cNvPr>
          <p:cNvSpPr/>
          <p:nvPr/>
        </p:nvSpPr>
        <p:spPr>
          <a:xfrm>
            <a:off x="6208909" y="5236589"/>
            <a:ext cx="651717" cy="307777"/>
          </a:xfrm>
          <a:prstGeom prst="rect">
            <a:avLst/>
          </a:prstGeom>
        </p:spPr>
        <p:txBody>
          <a:bodyPr wrap="square">
            <a:spAutoFit/>
          </a:bodyPr>
          <a:lstStyle/>
          <a:p>
            <a:r>
              <a:rPr lang="fr-FR" sz="1400">
                <a:latin typeface="Arial" panose="020B0604020202020204" pitchFamily="34" charset="0"/>
                <a:ea typeface="DengXian" panose="02010600030101010101" pitchFamily="2" charset="-122"/>
                <a:cs typeface="Arial" panose="020B0604020202020204" pitchFamily="34" charset="0"/>
              </a:rPr>
              <a:t>or</a:t>
            </a:r>
            <a:endParaRPr lang="fr-FR" sz="1400"/>
          </a:p>
        </p:txBody>
      </p:sp>
      <p:sp>
        <p:nvSpPr>
          <p:cNvPr id="44" name="Rectangle 43">
            <a:extLst>
              <a:ext uri="{FF2B5EF4-FFF2-40B4-BE49-F238E27FC236}">
                <a16:creationId xmlns:a16="http://schemas.microsoft.com/office/drawing/2014/main" id="{26C9717E-E8D9-41B8-B826-3DED82E775CB}"/>
              </a:ext>
            </a:extLst>
          </p:cNvPr>
          <p:cNvSpPr/>
          <p:nvPr/>
        </p:nvSpPr>
        <p:spPr>
          <a:xfrm>
            <a:off x="6208909" y="5604889"/>
            <a:ext cx="651717" cy="307777"/>
          </a:xfrm>
          <a:prstGeom prst="rect">
            <a:avLst/>
          </a:prstGeom>
        </p:spPr>
        <p:txBody>
          <a:bodyPr wrap="square">
            <a:spAutoFit/>
          </a:bodyPr>
          <a:lstStyle/>
          <a:p>
            <a:r>
              <a:rPr lang="fr-FR" sz="1400">
                <a:latin typeface="Arial" panose="020B0604020202020204" pitchFamily="34" charset="0"/>
                <a:ea typeface="DengXian" panose="02010600030101010101" pitchFamily="2" charset="-122"/>
                <a:cs typeface="Arial" panose="020B0604020202020204" pitchFamily="34" charset="0"/>
              </a:rPr>
              <a:t>or</a:t>
            </a:r>
            <a:endParaRPr lang="fr-FR" sz="1400"/>
          </a:p>
        </p:txBody>
      </p:sp>
      <p:sp>
        <p:nvSpPr>
          <p:cNvPr id="45" name="Rectangle 44">
            <a:extLst>
              <a:ext uri="{FF2B5EF4-FFF2-40B4-BE49-F238E27FC236}">
                <a16:creationId xmlns:a16="http://schemas.microsoft.com/office/drawing/2014/main" id="{E0BA1B01-1F0C-4A48-941E-C71FE51B1147}"/>
              </a:ext>
            </a:extLst>
          </p:cNvPr>
          <p:cNvSpPr/>
          <p:nvPr/>
        </p:nvSpPr>
        <p:spPr>
          <a:xfrm>
            <a:off x="6187134" y="6033681"/>
            <a:ext cx="502061" cy="307777"/>
          </a:xfrm>
          <a:prstGeom prst="rect">
            <a:avLst/>
          </a:prstGeom>
        </p:spPr>
        <p:txBody>
          <a:bodyPr wrap="none">
            <a:spAutoFit/>
          </a:bodyPr>
          <a:lstStyle/>
          <a:p>
            <a:r>
              <a:rPr lang="fr-FR" sz="1400" b="1">
                <a:latin typeface="Arial" panose="020B0604020202020204" pitchFamily="34" charset="0"/>
                <a:ea typeface="DengXian" panose="02010600030101010101" pitchFamily="2" charset="-122"/>
                <a:cs typeface="Arial" panose="020B0604020202020204" pitchFamily="34" charset="0"/>
              </a:rPr>
              <a:t>and</a:t>
            </a:r>
            <a:endParaRPr lang="fr-FR" sz="1400" b="1"/>
          </a:p>
        </p:txBody>
      </p:sp>
      <p:sp>
        <p:nvSpPr>
          <p:cNvPr id="38" name="Right Brace 37">
            <a:extLst>
              <a:ext uri="{FF2B5EF4-FFF2-40B4-BE49-F238E27FC236}">
                <a16:creationId xmlns:a16="http://schemas.microsoft.com/office/drawing/2014/main" id="{02127805-907D-40A9-96F0-7EE12E7E6975}"/>
              </a:ext>
            </a:extLst>
          </p:cNvPr>
          <p:cNvSpPr/>
          <p:nvPr/>
        </p:nvSpPr>
        <p:spPr>
          <a:xfrm>
            <a:off x="8116777" y="2078851"/>
            <a:ext cx="91440" cy="994332"/>
          </a:xfrm>
          <a:prstGeom prst="rightBrace">
            <a:avLst/>
          </a:prstGeom>
          <a:noFill/>
          <a:ln w="12700" cap="flat">
            <a:solidFill>
              <a:schemeClr val="tx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fr-FR" sz="1800" b="0" i="0" u="none" strike="noStrike" cap="none" spc="0" normalizeH="0" baseline="0">
              <a:ln>
                <a:noFill/>
              </a:ln>
              <a:solidFill>
                <a:srgbClr val="000000"/>
              </a:solidFill>
              <a:effectLst/>
              <a:uFillTx/>
            </a:endParaRPr>
          </a:p>
        </p:txBody>
      </p:sp>
      <p:sp>
        <p:nvSpPr>
          <p:cNvPr id="46" name="Rectangle 45">
            <a:extLst>
              <a:ext uri="{FF2B5EF4-FFF2-40B4-BE49-F238E27FC236}">
                <a16:creationId xmlns:a16="http://schemas.microsoft.com/office/drawing/2014/main" id="{F56F2C3B-E613-4E58-A260-09913207498F}"/>
              </a:ext>
            </a:extLst>
          </p:cNvPr>
          <p:cNvSpPr/>
          <p:nvPr/>
        </p:nvSpPr>
        <p:spPr>
          <a:xfrm>
            <a:off x="8294576" y="1684849"/>
            <a:ext cx="1554480" cy="1536016"/>
          </a:xfrm>
          <a:prstGeom prst="rect">
            <a:avLst/>
          </a:prstGeom>
        </p:spPr>
        <p:txBody>
          <a:bodyPr wrap="square" lIns="0" tIns="0" rIns="0" bIns="0">
            <a:noAutofit/>
          </a:bodyPr>
          <a:lstStyle/>
          <a:p>
            <a:r>
              <a:rPr lang="fr-FR" sz="1000" i="1" dirty="0">
                <a:latin typeface="Arial" panose="020B0604020202020204" pitchFamily="34" charset="0"/>
                <a:ea typeface="DengXian" panose="02010600030101010101" pitchFamily="2" charset="-122"/>
                <a:cs typeface="Arial" panose="020B0604020202020204" pitchFamily="34" charset="0"/>
              </a:rPr>
              <a:t>3 versions (A/B/C) de l’ évaluation pour tous les personnels ont été développées. Les formateurs doivent en choisir </a:t>
            </a:r>
            <a:r>
              <a:rPr lang="fr-FR" sz="1000" i="1" u="sng" dirty="0">
                <a:latin typeface="Arial" panose="020B0604020202020204" pitchFamily="34" charset="0"/>
                <a:ea typeface="DengXian" panose="02010600030101010101" pitchFamily="2" charset="-122"/>
                <a:cs typeface="Arial" panose="020B0604020202020204" pitchFamily="34" charset="0"/>
              </a:rPr>
              <a:t>une</a:t>
            </a:r>
            <a:r>
              <a:rPr lang="fr-FR" sz="1000" i="1" dirty="0">
                <a:latin typeface="Arial" panose="020B0604020202020204" pitchFamily="34" charset="0"/>
                <a:ea typeface="DengXian" panose="02010600030101010101" pitchFamily="2" charset="-122"/>
                <a:cs typeface="Arial" panose="020B0604020202020204" pitchFamily="34" charset="0"/>
              </a:rPr>
              <a:t> et utiliser les autres versions pour les personnels ayant échoué à la première version d l'évaluation. </a:t>
            </a:r>
            <a:endParaRPr lang="fr-FR" sz="1000" i="1" dirty="0"/>
          </a:p>
        </p:txBody>
      </p:sp>
      <p:sp>
        <p:nvSpPr>
          <p:cNvPr id="16" name="Rectangle 15">
            <a:extLst>
              <a:ext uri="{FF2B5EF4-FFF2-40B4-BE49-F238E27FC236}">
                <a16:creationId xmlns:a16="http://schemas.microsoft.com/office/drawing/2014/main" id="{E0C6BD05-0388-4355-8A38-0CFF6B46D8FB}"/>
              </a:ext>
            </a:extLst>
          </p:cNvPr>
          <p:cNvSpPr/>
          <p:nvPr/>
        </p:nvSpPr>
        <p:spPr>
          <a:xfrm>
            <a:off x="165807" y="3760398"/>
            <a:ext cx="1476377" cy="523220"/>
          </a:xfrm>
          <a:prstGeom prst="rect">
            <a:avLst/>
          </a:prstGeom>
        </p:spPr>
        <p:txBody>
          <a:bodyPr wrap="square">
            <a:spAutoFit/>
          </a:bodyPr>
          <a:lstStyle/>
          <a:p>
            <a:r>
              <a:rPr lang="fr-FR" sz="1400" b="1" dirty="0">
                <a:latin typeface="Arial" panose="020B0604020202020204" pitchFamily="34" charset="0"/>
                <a:ea typeface="DengXian" panose="02010600030101010101" pitchFamily="2" charset="-122"/>
                <a:cs typeface="Arial" panose="020B0604020202020204" pitchFamily="34" charset="0"/>
              </a:rPr>
              <a:t>Personnel d’encadrement</a:t>
            </a:r>
            <a:endParaRPr lang="fr-FR" sz="1400" dirty="0"/>
          </a:p>
        </p:txBody>
      </p:sp>
      <p:grpSp>
        <p:nvGrpSpPr>
          <p:cNvPr id="10" name="Group 9">
            <a:extLst>
              <a:ext uri="{FF2B5EF4-FFF2-40B4-BE49-F238E27FC236}">
                <a16:creationId xmlns:a16="http://schemas.microsoft.com/office/drawing/2014/main" id="{E19830CE-AF17-49C3-8595-8BBAEBD3BC15}"/>
              </a:ext>
            </a:extLst>
          </p:cNvPr>
          <p:cNvGrpSpPr/>
          <p:nvPr/>
        </p:nvGrpSpPr>
        <p:grpSpPr>
          <a:xfrm>
            <a:off x="1523622" y="2111615"/>
            <a:ext cx="3022979" cy="909633"/>
            <a:chOff x="1523622" y="2111615"/>
            <a:chExt cx="3022979" cy="909633"/>
          </a:xfrm>
        </p:grpSpPr>
        <p:pic>
          <p:nvPicPr>
            <p:cNvPr id="24" name="Picture 23">
              <a:extLst>
                <a:ext uri="{FF2B5EF4-FFF2-40B4-BE49-F238E27FC236}">
                  <a16:creationId xmlns:a16="http://schemas.microsoft.com/office/drawing/2014/main" id="{A8906254-5596-41CE-85BB-7B01EF5ADDA6}"/>
                </a:ext>
              </a:extLst>
            </p:cNvPr>
            <p:cNvPicPr>
              <a:picLocks noChangeAspect="1"/>
            </p:cNvPicPr>
            <p:nvPr/>
          </p:nvPicPr>
          <p:blipFill rotWithShape="1">
            <a:blip r:embed="rId4"/>
            <a:srcRect t="16455" r="13811" b="22483"/>
            <a:stretch/>
          </p:blipFill>
          <p:spPr>
            <a:xfrm>
              <a:off x="1523622" y="2111615"/>
              <a:ext cx="3022979" cy="905845"/>
            </a:xfrm>
            <a:prstGeom prst="rect">
              <a:avLst/>
            </a:prstGeom>
          </p:spPr>
        </p:pic>
        <p:sp>
          <p:nvSpPr>
            <p:cNvPr id="47" name="Rectangle 46">
              <a:extLst>
                <a:ext uri="{FF2B5EF4-FFF2-40B4-BE49-F238E27FC236}">
                  <a16:creationId xmlns:a16="http://schemas.microsoft.com/office/drawing/2014/main" id="{974FCC97-F120-4FEE-9C58-CCE223691449}"/>
                </a:ext>
              </a:extLst>
            </p:cNvPr>
            <p:cNvSpPr/>
            <p:nvPr/>
          </p:nvSpPr>
          <p:spPr>
            <a:xfrm>
              <a:off x="3392892" y="2142581"/>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48" name="Rectangle 47">
              <a:extLst>
                <a:ext uri="{FF2B5EF4-FFF2-40B4-BE49-F238E27FC236}">
                  <a16:creationId xmlns:a16="http://schemas.microsoft.com/office/drawing/2014/main" id="{F2D6906D-684B-43D9-B377-AF6A82607111}"/>
                </a:ext>
              </a:extLst>
            </p:cNvPr>
            <p:cNvSpPr/>
            <p:nvPr/>
          </p:nvSpPr>
          <p:spPr>
            <a:xfrm>
              <a:off x="3494466" y="2368484"/>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49" name="Rectangle 48">
              <a:extLst>
                <a:ext uri="{FF2B5EF4-FFF2-40B4-BE49-F238E27FC236}">
                  <a16:creationId xmlns:a16="http://schemas.microsoft.com/office/drawing/2014/main" id="{62F950B1-F8AE-4FD4-B29C-2130D8102F4F}"/>
                </a:ext>
              </a:extLst>
            </p:cNvPr>
            <p:cNvSpPr/>
            <p:nvPr/>
          </p:nvSpPr>
          <p:spPr>
            <a:xfrm>
              <a:off x="3492083" y="2585179"/>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50" name="Rectangle 49">
              <a:extLst>
                <a:ext uri="{FF2B5EF4-FFF2-40B4-BE49-F238E27FC236}">
                  <a16:creationId xmlns:a16="http://schemas.microsoft.com/office/drawing/2014/main" id="{D8EB471F-549F-4313-968E-C44119CF8ECB}"/>
                </a:ext>
              </a:extLst>
            </p:cNvPr>
            <p:cNvSpPr/>
            <p:nvPr/>
          </p:nvSpPr>
          <p:spPr>
            <a:xfrm>
              <a:off x="3496003" y="2815838"/>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grpSp>
      <p:grpSp>
        <p:nvGrpSpPr>
          <p:cNvPr id="5" name="Group 4">
            <a:extLst>
              <a:ext uri="{FF2B5EF4-FFF2-40B4-BE49-F238E27FC236}">
                <a16:creationId xmlns:a16="http://schemas.microsoft.com/office/drawing/2014/main" id="{F6D50B4A-CBD0-484C-B9A8-FEDB761CA2A4}"/>
              </a:ext>
            </a:extLst>
          </p:cNvPr>
          <p:cNvGrpSpPr/>
          <p:nvPr/>
        </p:nvGrpSpPr>
        <p:grpSpPr>
          <a:xfrm>
            <a:off x="1514656" y="5053808"/>
            <a:ext cx="3041231" cy="1256693"/>
            <a:chOff x="1514656" y="5053808"/>
            <a:chExt cx="3041231" cy="1256693"/>
          </a:xfrm>
        </p:grpSpPr>
        <p:pic>
          <p:nvPicPr>
            <p:cNvPr id="74" name="Picture 73">
              <a:extLst>
                <a:ext uri="{FF2B5EF4-FFF2-40B4-BE49-F238E27FC236}">
                  <a16:creationId xmlns:a16="http://schemas.microsoft.com/office/drawing/2014/main" id="{724DABD0-2100-4F40-A552-03E36F7E3B64}"/>
                </a:ext>
              </a:extLst>
            </p:cNvPr>
            <p:cNvPicPr>
              <a:picLocks noChangeAspect="1"/>
            </p:cNvPicPr>
            <p:nvPr/>
          </p:nvPicPr>
          <p:blipFill rotWithShape="1">
            <a:blip r:embed="rId4"/>
            <a:srcRect t="30536" r="13001"/>
            <a:stretch/>
          </p:blipFill>
          <p:spPr>
            <a:xfrm>
              <a:off x="1523622" y="5289607"/>
              <a:ext cx="3022981" cy="1020894"/>
            </a:xfrm>
            <a:prstGeom prst="rect">
              <a:avLst/>
            </a:prstGeom>
          </p:spPr>
        </p:pic>
        <p:pic>
          <p:nvPicPr>
            <p:cNvPr id="75" name="Picture 74">
              <a:extLst>
                <a:ext uri="{FF2B5EF4-FFF2-40B4-BE49-F238E27FC236}">
                  <a16:creationId xmlns:a16="http://schemas.microsoft.com/office/drawing/2014/main" id="{6C5A9863-A60E-4A9B-AF91-4EBC349F7B56}"/>
                </a:ext>
              </a:extLst>
            </p:cNvPr>
            <p:cNvPicPr>
              <a:picLocks noChangeAspect="1"/>
            </p:cNvPicPr>
            <p:nvPr/>
          </p:nvPicPr>
          <p:blipFill rotWithShape="1">
            <a:blip r:embed="rId4"/>
            <a:srcRect r="13001" b="82222"/>
            <a:stretch/>
          </p:blipFill>
          <p:spPr>
            <a:xfrm>
              <a:off x="1514656" y="5053808"/>
              <a:ext cx="3022981" cy="261268"/>
            </a:xfrm>
            <a:prstGeom prst="rect">
              <a:avLst/>
            </a:prstGeom>
          </p:spPr>
        </p:pic>
        <p:sp>
          <p:nvSpPr>
            <p:cNvPr id="57" name="Rectangle 56">
              <a:extLst>
                <a:ext uri="{FF2B5EF4-FFF2-40B4-BE49-F238E27FC236}">
                  <a16:creationId xmlns:a16="http://schemas.microsoft.com/office/drawing/2014/main" id="{CD91ADBC-EF8C-4C35-B61A-5A6FD41A0894}"/>
                </a:ext>
              </a:extLst>
            </p:cNvPr>
            <p:cNvSpPr/>
            <p:nvPr/>
          </p:nvSpPr>
          <p:spPr>
            <a:xfrm>
              <a:off x="4281567" y="5109362"/>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59" name="Rectangle 58">
              <a:extLst>
                <a:ext uri="{FF2B5EF4-FFF2-40B4-BE49-F238E27FC236}">
                  <a16:creationId xmlns:a16="http://schemas.microsoft.com/office/drawing/2014/main" id="{DC79D75C-DA4B-4AD5-9F3C-5773AAC13AAC}"/>
                </a:ext>
              </a:extLst>
            </p:cNvPr>
            <p:cNvSpPr/>
            <p:nvPr/>
          </p:nvSpPr>
          <p:spPr>
            <a:xfrm>
              <a:off x="3476694" y="5304402"/>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0" name="Rectangle 59">
              <a:extLst>
                <a:ext uri="{FF2B5EF4-FFF2-40B4-BE49-F238E27FC236}">
                  <a16:creationId xmlns:a16="http://schemas.microsoft.com/office/drawing/2014/main" id="{174B62C0-924E-4F40-AC3B-AEC61DECBD3C}"/>
                </a:ext>
              </a:extLst>
            </p:cNvPr>
            <p:cNvSpPr/>
            <p:nvPr/>
          </p:nvSpPr>
          <p:spPr>
            <a:xfrm>
              <a:off x="3479073" y="5518715"/>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1" name="Rectangle 60">
              <a:extLst>
                <a:ext uri="{FF2B5EF4-FFF2-40B4-BE49-F238E27FC236}">
                  <a16:creationId xmlns:a16="http://schemas.microsoft.com/office/drawing/2014/main" id="{ED7E4295-32A6-4B1A-AED5-738AC2B06475}"/>
                </a:ext>
              </a:extLst>
            </p:cNvPr>
            <p:cNvSpPr/>
            <p:nvPr/>
          </p:nvSpPr>
          <p:spPr>
            <a:xfrm>
              <a:off x="3476694" y="5740170"/>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2" name="Rectangle 61">
              <a:extLst>
                <a:ext uri="{FF2B5EF4-FFF2-40B4-BE49-F238E27FC236}">
                  <a16:creationId xmlns:a16="http://schemas.microsoft.com/office/drawing/2014/main" id="{44E04C06-DA9F-4A6E-9978-4093664040E1}"/>
                </a:ext>
              </a:extLst>
            </p:cNvPr>
            <p:cNvSpPr/>
            <p:nvPr/>
          </p:nvSpPr>
          <p:spPr>
            <a:xfrm>
              <a:off x="4081535" y="5956868"/>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grpSp>
      <p:sp>
        <p:nvSpPr>
          <p:cNvPr id="63" name="Rectangle 62">
            <a:extLst>
              <a:ext uri="{FF2B5EF4-FFF2-40B4-BE49-F238E27FC236}">
                <a16:creationId xmlns:a16="http://schemas.microsoft.com/office/drawing/2014/main" id="{C27E8790-8051-46EE-BBE9-B432474BEB7E}"/>
              </a:ext>
            </a:extLst>
          </p:cNvPr>
          <p:cNvSpPr/>
          <p:nvPr/>
        </p:nvSpPr>
        <p:spPr>
          <a:xfrm>
            <a:off x="7886807" y="2091010"/>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4" name="Rectangle 63">
            <a:extLst>
              <a:ext uri="{FF2B5EF4-FFF2-40B4-BE49-F238E27FC236}">
                <a16:creationId xmlns:a16="http://schemas.microsoft.com/office/drawing/2014/main" id="{6DD8D9C2-CC4C-4B83-B23C-ABBF0374B42A}"/>
              </a:ext>
            </a:extLst>
          </p:cNvPr>
          <p:cNvSpPr/>
          <p:nvPr/>
        </p:nvSpPr>
        <p:spPr>
          <a:xfrm>
            <a:off x="7874902" y="2433914"/>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5" name="Rectangle 64">
            <a:extLst>
              <a:ext uri="{FF2B5EF4-FFF2-40B4-BE49-F238E27FC236}">
                <a16:creationId xmlns:a16="http://schemas.microsoft.com/office/drawing/2014/main" id="{623ADB39-D564-4239-A217-CD2E3C720324}"/>
              </a:ext>
            </a:extLst>
          </p:cNvPr>
          <p:cNvSpPr/>
          <p:nvPr/>
        </p:nvSpPr>
        <p:spPr>
          <a:xfrm>
            <a:off x="7891571" y="2791102"/>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6" name="Rectangle 65">
            <a:extLst>
              <a:ext uri="{FF2B5EF4-FFF2-40B4-BE49-F238E27FC236}">
                <a16:creationId xmlns:a16="http://schemas.microsoft.com/office/drawing/2014/main" id="{AF0F028D-5F0F-4969-9EF7-FFFA9BDE413E}"/>
              </a:ext>
            </a:extLst>
          </p:cNvPr>
          <p:cNvSpPr/>
          <p:nvPr/>
        </p:nvSpPr>
        <p:spPr>
          <a:xfrm>
            <a:off x="7886807" y="3409461"/>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7" name="Rectangle 66">
            <a:extLst>
              <a:ext uri="{FF2B5EF4-FFF2-40B4-BE49-F238E27FC236}">
                <a16:creationId xmlns:a16="http://schemas.microsoft.com/office/drawing/2014/main" id="{3168FBFE-9037-46A8-92CD-AF9850C53389}"/>
              </a:ext>
            </a:extLst>
          </p:cNvPr>
          <p:cNvSpPr/>
          <p:nvPr/>
        </p:nvSpPr>
        <p:spPr>
          <a:xfrm>
            <a:off x="7874902" y="3759507"/>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8" name="Rectangle 67">
            <a:extLst>
              <a:ext uri="{FF2B5EF4-FFF2-40B4-BE49-F238E27FC236}">
                <a16:creationId xmlns:a16="http://schemas.microsoft.com/office/drawing/2014/main" id="{F1AB4994-9BBB-45CD-B3E3-4BE90C69A65D}"/>
              </a:ext>
            </a:extLst>
          </p:cNvPr>
          <p:cNvSpPr/>
          <p:nvPr/>
        </p:nvSpPr>
        <p:spPr>
          <a:xfrm>
            <a:off x="7889191" y="4111934"/>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69" name="Rectangle 68">
            <a:extLst>
              <a:ext uri="{FF2B5EF4-FFF2-40B4-BE49-F238E27FC236}">
                <a16:creationId xmlns:a16="http://schemas.microsoft.com/office/drawing/2014/main" id="{56606816-9549-43F4-A38E-290CD5203694}"/>
              </a:ext>
            </a:extLst>
          </p:cNvPr>
          <p:cNvSpPr/>
          <p:nvPr/>
        </p:nvSpPr>
        <p:spPr>
          <a:xfrm>
            <a:off x="6689990" y="4578058"/>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70" name="Rectangle 69">
            <a:extLst>
              <a:ext uri="{FF2B5EF4-FFF2-40B4-BE49-F238E27FC236}">
                <a16:creationId xmlns:a16="http://schemas.microsoft.com/office/drawing/2014/main" id="{4DF5BDA6-DD77-441E-9D4E-6D016E68A413}"/>
              </a:ext>
            </a:extLst>
          </p:cNvPr>
          <p:cNvSpPr/>
          <p:nvPr/>
        </p:nvSpPr>
        <p:spPr>
          <a:xfrm>
            <a:off x="7872521" y="5130188"/>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71" name="Rectangle 70">
            <a:extLst>
              <a:ext uri="{FF2B5EF4-FFF2-40B4-BE49-F238E27FC236}">
                <a16:creationId xmlns:a16="http://schemas.microsoft.com/office/drawing/2014/main" id="{4C821364-B34E-44DA-8581-F09A2DE22342}"/>
              </a:ext>
            </a:extLst>
          </p:cNvPr>
          <p:cNvSpPr/>
          <p:nvPr/>
        </p:nvSpPr>
        <p:spPr>
          <a:xfrm>
            <a:off x="7862997" y="5475122"/>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72" name="Rectangle 71">
            <a:extLst>
              <a:ext uri="{FF2B5EF4-FFF2-40B4-BE49-F238E27FC236}">
                <a16:creationId xmlns:a16="http://schemas.microsoft.com/office/drawing/2014/main" id="{FC5E31B7-02FD-4AF7-8A5B-B4F1B9BE418E}"/>
              </a:ext>
            </a:extLst>
          </p:cNvPr>
          <p:cNvSpPr/>
          <p:nvPr/>
        </p:nvSpPr>
        <p:spPr>
          <a:xfrm>
            <a:off x="7874905" y="5820717"/>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73" name="Rectangle 72">
            <a:extLst>
              <a:ext uri="{FF2B5EF4-FFF2-40B4-BE49-F238E27FC236}">
                <a16:creationId xmlns:a16="http://schemas.microsoft.com/office/drawing/2014/main" id="{D10F9892-5CA6-4CDA-8B3C-F0CB0D679FEC}"/>
              </a:ext>
            </a:extLst>
          </p:cNvPr>
          <p:cNvSpPr/>
          <p:nvPr/>
        </p:nvSpPr>
        <p:spPr>
          <a:xfrm>
            <a:off x="6984709" y="6310501"/>
            <a:ext cx="18288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grpSp>
        <p:nvGrpSpPr>
          <p:cNvPr id="4" name="Group 3">
            <a:extLst>
              <a:ext uri="{FF2B5EF4-FFF2-40B4-BE49-F238E27FC236}">
                <a16:creationId xmlns:a16="http://schemas.microsoft.com/office/drawing/2014/main" id="{283068BA-809C-4600-B102-F591CFC8C496}"/>
              </a:ext>
            </a:extLst>
          </p:cNvPr>
          <p:cNvGrpSpPr/>
          <p:nvPr/>
        </p:nvGrpSpPr>
        <p:grpSpPr>
          <a:xfrm>
            <a:off x="1496406" y="3495932"/>
            <a:ext cx="3041231" cy="1256693"/>
            <a:chOff x="1496406" y="3495932"/>
            <a:chExt cx="3041231" cy="1256693"/>
          </a:xfrm>
        </p:grpSpPr>
        <p:pic>
          <p:nvPicPr>
            <p:cNvPr id="76" name="Picture 75">
              <a:extLst>
                <a:ext uri="{FF2B5EF4-FFF2-40B4-BE49-F238E27FC236}">
                  <a16:creationId xmlns:a16="http://schemas.microsoft.com/office/drawing/2014/main" id="{A3DB3AE9-9AC0-45BA-8D2F-94B04A8C8EA5}"/>
                </a:ext>
              </a:extLst>
            </p:cNvPr>
            <p:cNvPicPr>
              <a:picLocks noChangeAspect="1"/>
            </p:cNvPicPr>
            <p:nvPr/>
          </p:nvPicPr>
          <p:blipFill rotWithShape="1">
            <a:blip r:embed="rId4"/>
            <a:srcRect t="30536" r="13001"/>
            <a:stretch/>
          </p:blipFill>
          <p:spPr>
            <a:xfrm>
              <a:off x="1505372" y="3731731"/>
              <a:ext cx="3022981" cy="1020894"/>
            </a:xfrm>
            <a:prstGeom prst="rect">
              <a:avLst/>
            </a:prstGeom>
          </p:spPr>
        </p:pic>
        <p:pic>
          <p:nvPicPr>
            <p:cNvPr id="77" name="Picture 76">
              <a:extLst>
                <a:ext uri="{FF2B5EF4-FFF2-40B4-BE49-F238E27FC236}">
                  <a16:creationId xmlns:a16="http://schemas.microsoft.com/office/drawing/2014/main" id="{AE20B5FF-BCE9-4D59-BEDD-088650EAEF94}"/>
                </a:ext>
              </a:extLst>
            </p:cNvPr>
            <p:cNvPicPr>
              <a:picLocks noChangeAspect="1"/>
            </p:cNvPicPr>
            <p:nvPr/>
          </p:nvPicPr>
          <p:blipFill rotWithShape="1">
            <a:blip r:embed="rId4"/>
            <a:srcRect r="13001" b="82222"/>
            <a:stretch/>
          </p:blipFill>
          <p:spPr>
            <a:xfrm>
              <a:off x="1496406" y="3495932"/>
              <a:ext cx="3022981" cy="261268"/>
            </a:xfrm>
            <a:prstGeom prst="rect">
              <a:avLst/>
            </a:prstGeom>
          </p:spPr>
        </p:pic>
        <p:sp>
          <p:nvSpPr>
            <p:cNvPr id="78" name="Rectangle 77">
              <a:extLst>
                <a:ext uri="{FF2B5EF4-FFF2-40B4-BE49-F238E27FC236}">
                  <a16:creationId xmlns:a16="http://schemas.microsoft.com/office/drawing/2014/main" id="{F061532A-707A-4EFD-B3A1-78CADECAB323}"/>
                </a:ext>
              </a:extLst>
            </p:cNvPr>
            <p:cNvSpPr/>
            <p:nvPr/>
          </p:nvSpPr>
          <p:spPr>
            <a:xfrm>
              <a:off x="4263317" y="3551486"/>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79" name="Rectangle 78">
              <a:extLst>
                <a:ext uri="{FF2B5EF4-FFF2-40B4-BE49-F238E27FC236}">
                  <a16:creationId xmlns:a16="http://schemas.microsoft.com/office/drawing/2014/main" id="{16229D32-6290-4843-A232-3EAAE3253642}"/>
                </a:ext>
              </a:extLst>
            </p:cNvPr>
            <p:cNvSpPr/>
            <p:nvPr/>
          </p:nvSpPr>
          <p:spPr>
            <a:xfrm>
              <a:off x="3458444" y="3746526"/>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80" name="Rectangle 79">
              <a:extLst>
                <a:ext uri="{FF2B5EF4-FFF2-40B4-BE49-F238E27FC236}">
                  <a16:creationId xmlns:a16="http://schemas.microsoft.com/office/drawing/2014/main" id="{E3DE63B4-51C4-4DA8-8A83-0B5CB6B67ECC}"/>
                </a:ext>
              </a:extLst>
            </p:cNvPr>
            <p:cNvSpPr/>
            <p:nvPr/>
          </p:nvSpPr>
          <p:spPr>
            <a:xfrm>
              <a:off x="3460823" y="3960839"/>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81" name="Rectangle 80">
              <a:extLst>
                <a:ext uri="{FF2B5EF4-FFF2-40B4-BE49-F238E27FC236}">
                  <a16:creationId xmlns:a16="http://schemas.microsoft.com/office/drawing/2014/main" id="{65A7D9B5-CF77-4759-BB23-1A47CFF0845F}"/>
                </a:ext>
              </a:extLst>
            </p:cNvPr>
            <p:cNvSpPr/>
            <p:nvPr/>
          </p:nvSpPr>
          <p:spPr>
            <a:xfrm>
              <a:off x="3458444" y="4182294"/>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sp>
          <p:nvSpPr>
            <p:cNvPr id="82" name="Rectangle 81">
              <a:extLst>
                <a:ext uri="{FF2B5EF4-FFF2-40B4-BE49-F238E27FC236}">
                  <a16:creationId xmlns:a16="http://schemas.microsoft.com/office/drawing/2014/main" id="{7F5F2033-18CF-4348-9479-E12F5669C6BE}"/>
                </a:ext>
              </a:extLst>
            </p:cNvPr>
            <p:cNvSpPr/>
            <p:nvPr/>
          </p:nvSpPr>
          <p:spPr>
            <a:xfrm>
              <a:off x="4063285" y="4398992"/>
              <a:ext cx="274320" cy="205410"/>
            </a:xfrm>
            <a:prstGeom prst="rect">
              <a:avLst/>
            </a:prstGeom>
            <a:solidFill>
              <a:schemeClr val="bg1"/>
            </a:solidFill>
          </p:spPr>
          <p:txBody>
            <a:bodyPr wrap="square" lIns="0" tIns="0" rIns="0" bIns="0">
              <a:noAutofit/>
            </a:bodyPr>
            <a:lstStyle/>
            <a:p>
              <a:r>
                <a:rPr lang="fr-FR" sz="1200" dirty="0">
                  <a:solidFill>
                    <a:srgbClr val="000000"/>
                  </a:solidFill>
                  <a:ea typeface="DengXian" panose="02010600030101010101" pitchFamily="2" charset="-122"/>
                  <a:cs typeface="Arial" panose="020B0604020202020204" pitchFamily="34" charset="0"/>
                </a:rPr>
                <a:t>FR</a:t>
              </a:r>
              <a:endParaRPr lang="en-US" sz="1200" dirty="0">
                <a:solidFill>
                  <a:srgbClr val="000000"/>
                </a:solidFill>
              </a:endParaRPr>
            </a:p>
          </p:txBody>
        </p:sp>
      </p:grpSp>
    </p:spTree>
    <p:extLst>
      <p:ext uri="{BB962C8B-B14F-4D97-AF65-F5344CB8AC3E}">
        <p14:creationId xmlns:p14="http://schemas.microsoft.com/office/powerpoint/2010/main" val="70149843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3341A33-46CF-4F11-BBCE-2B9A0B4AAB2C}"/>
              </a:ext>
            </a:extLst>
          </p:cNvPr>
          <p:cNvSpPr txBox="1">
            <a:spLocks/>
          </p:cNvSpPr>
          <p:nvPr/>
        </p:nvSpPr>
        <p:spPr>
          <a:xfrm>
            <a:off x="687504" y="526628"/>
            <a:ext cx="8119142" cy="51782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noAutofit/>
          </a:bodyPr>
          <a:lstStyle>
            <a:lvl1pPr marL="0" marR="0" indent="0" algn="l" defTabSz="914400" rtl="0" latinLnBrk="0">
              <a:lnSpc>
                <a:spcPct val="100000"/>
              </a:lnSpc>
              <a:spcBef>
                <a:spcPts val="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a:lstStyle>
          <a:p>
            <a:pPr lvl="0"/>
            <a:r>
              <a:rPr lang="fr-FR" dirty="0">
                <a:latin typeface="Arial" panose="020B0604020202020204" pitchFamily="34" charset="0"/>
                <a:cs typeface="Arial" panose="020B0604020202020204" pitchFamily="34" charset="0"/>
              </a:rPr>
              <a:t>Animation des sessions de formation en présentiel</a:t>
            </a:r>
          </a:p>
          <a:p>
            <a:pPr lvl="0"/>
            <a:r>
              <a:rPr lang="fr-FR" sz="2000" dirty="0">
                <a:latin typeface="Arial" panose="020B0604020202020204" pitchFamily="34" charset="0"/>
                <a:cs typeface="Arial" panose="020B0604020202020204" pitchFamily="34" charset="0"/>
              </a:rPr>
              <a:t>Avant la classe</a:t>
            </a:r>
          </a:p>
        </p:txBody>
      </p:sp>
      <p:sp>
        <p:nvSpPr>
          <p:cNvPr id="17" name="Rectangle 16">
            <a:extLst>
              <a:ext uri="{FF2B5EF4-FFF2-40B4-BE49-F238E27FC236}">
                <a16:creationId xmlns:a16="http://schemas.microsoft.com/office/drawing/2014/main" id="{9C6AA04B-92F2-4C13-9663-88641756957C}"/>
              </a:ext>
            </a:extLst>
          </p:cNvPr>
          <p:cNvSpPr/>
          <p:nvPr/>
        </p:nvSpPr>
        <p:spPr>
          <a:xfrm>
            <a:off x="687503" y="1532333"/>
            <a:ext cx="7318161" cy="2551661"/>
          </a:xfrm>
          <a:prstGeom prst="rect">
            <a:avLst/>
          </a:prstGeom>
        </p:spPr>
        <p:txBody>
          <a:bodyPr wrap="square">
            <a:spAutoFit/>
          </a:bodyPr>
          <a:lstStyle/>
          <a:p>
            <a:pPr marL="285750" indent="-285750">
              <a:lnSpc>
                <a:spcPct val="107000"/>
              </a:lnSpc>
              <a:spcAft>
                <a:spcPts val="1200"/>
              </a:spcAft>
              <a:buClr>
                <a:schemeClr val="tx1"/>
              </a:buClr>
              <a:buFont typeface="Arial" panose="020B0604020202020204" pitchFamily="34" charset="0"/>
              <a:buChar char="→"/>
            </a:pP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Taille du groupe</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il est recommandé de constituer des groupe de 12 à 30 participants. </a:t>
            </a:r>
          </a:p>
          <a:p>
            <a:pPr marL="285750" indent="-285750">
              <a:lnSpc>
                <a:spcPct val="107000"/>
              </a:lnSpc>
              <a:spcAft>
                <a:spcPts val="600"/>
              </a:spcAft>
              <a:buClr>
                <a:schemeClr val="tx1"/>
              </a:buClr>
              <a:buFont typeface="Arial" panose="020B0604020202020204" pitchFamily="34" charset="0"/>
              <a:buChar char="→"/>
            </a:pP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Composition du groupe</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différentes options peuvent être envisagées en fonction du nombre et du rôle du personnel à former: </a:t>
            </a:r>
          </a:p>
          <a:p>
            <a:pPr marL="457200" indent="-165100">
              <a:lnSpc>
                <a:spcPct val="107000"/>
              </a:lnSpc>
              <a:spcAft>
                <a:spcPts val="6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Un groupe uniquement composé de personnel « supervisés » (non membres du personnel d’encadrement / non commandants).</a:t>
            </a:r>
          </a:p>
          <a:p>
            <a:pPr marL="457200" indent="-165100">
              <a:lnSpc>
                <a:spcPct val="107000"/>
              </a:lnSpc>
              <a:spcAft>
                <a:spcPts val="6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Un groupe uniquement composé de membres du personnel d’encadrement et de commandants.</a:t>
            </a:r>
          </a:p>
          <a:p>
            <a:pPr marL="457200" indent="-165100">
              <a:lnSpc>
                <a:spcPct val="107000"/>
              </a:lnSpc>
              <a:spcAft>
                <a:spcPts val="12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Un groupe mixte composé à la fois de membres du personnel d’encadrement et de commandants et du personnel « supervisés ». </a:t>
            </a:r>
          </a:p>
        </p:txBody>
      </p:sp>
      <p:pic>
        <p:nvPicPr>
          <p:cNvPr id="1026" name="Picture 2" descr="Image result for preparation">
            <a:extLst>
              <a:ext uri="{FF2B5EF4-FFF2-40B4-BE49-F238E27FC236}">
                <a16:creationId xmlns:a16="http://schemas.microsoft.com/office/drawing/2014/main" id="{32A66C39-EFB9-426A-B290-99DB3D7651E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5212"/>
          <a:stretch/>
        </p:blipFill>
        <p:spPr bwMode="auto">
          <a:xfrm>
            <a:off x="8108302" y="1322923"/>
            <a:ext cx="1336428" cy="1507116"/>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B97C59C9-2840-419B-9165-8C65A2392DB9}"/>
              </a:ext>
            </a:extLst>
          </p:cNvPr>
          <p:cNvSpPr/>
          <p:nvPr/>
        </p:nvSpPr>
        <p:spPr>
          <a:xfrm>
            <a:off x="687503" y="4213823"/>
            <a:ext cx="8867044" cy="2167581"/>
          </a:xfrm>
          <a:prstGeom prst="rect">
            <a:avLst/>
          </a:prstGeom>
        </p:spPr>
        <p:txBody>
          <a:bodyPr wrap="square">
            <a:spAutoFit/>
          </a:bodyPr>
          <a:lstStyle/>
          <a:p>
            <a:pPr marL="285750" indent="-285750">
              <a:lnSpc>
                <a:spcPct val="107000"/>
              </a:lnSpc>
              <a:spcAft>
                <a:spcPts val="1200"/>
              </a:spcAft>
              <a:buClr>
                <a:schemeClr val="tx1"/>
              </a:buClr>
              <a:buFont typeface="Arial" panose="020B0604020202020204" pitchFamily="34" charset="0"/>
              <a:buChar char="→"/>
            </a:pP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Logistique:</a:t>
            </a:r>
            <a:endPar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endParaRPr>
          </a:p>
          <a:p>
            <a:pPr marL="457200" indent="-165100">
              <a:lnSpc>
                <a:spcPct val="107000"/>
              </a:lnSpc>
              <a:spcAft>
                <a:spcPts val="12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Réservez une salle adéquate munie d’un projecteur et d’un grand écran; si le groupe est mixte, réservez une seconde salle où le personnel « supervisé » passera l’évaluation finale pendant que vous présenterez la leçon 4 dédiées aux membres du personnel d’encadrement et aux commandants.  </a:t>
            </a:r>
          </a:p>
          <a:p>
            <a:pPr marL="457200" indent="-165100">
              <a:lnSpc>
                <a:spcPct val="107000"/>
              </a:lnSpc>
              <a:spcAft>
                <a:spcPts val="12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Imprimez le livret du participant, les évaluations finales, ainsi que les certificats de participation au cours.    </a:t>
            </a:r>
          </a:p>
          <a:p>
            <a:pPr marL="457200" indent="-165100">
              <a:lnSpc>
                <a:spcPct val="107000"/>
              </a:lnSpc>
              <a:spcAft>
                <a:spcPts val="12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Remplissez les certificats de participation du nom de chaque participant et faites les signer par le/la chef de la Mission ou le/la responsable de l’unité.</a:t>
            </a:r>
          </a:p>
        </p:txBody>
      </p:sp>
    </p:spTree>
    <p:extLst>
      <p:ext uri="{BB962C8B-B14F-4D97-AF65-F5344CB8AC3E}">
        <p14:creationId xmlns:p14="http://schemas.microsoft.com/office/powerpoint/2010/main" val="366883363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Shape 92"/>
          <p:cNvSpPr>
            <a:spLocks noGrp="1"/>
          </p:cNvSpPr>
          <p:nvPr>
            <p:ph type="sldNum" sz="quarter" idx="2"/>
          </p:nvPr>
        </p:nvSpPr>
        <p:spPr>
          <a:xfrm>
            <a:off x="9286669" y="6524321"/>
            <a:ext cx="156451" cy="230832"/>
          </a:xfrm>
          <a:prstGeom prst="rect">
            <a:avLst/>
          </a:prstGeom>
          <a:extLst>
            <a:ext uri="{C572A759-6A51-4108-AA02-DFA0A04FC94B}">
              <ma14:wrappingTextBoxFlag xmlns:ma14="http://schemas.microsoft.com/office/mac/drawingml/2011/main" xmlns="" val="1"/>
            </a:ext>
          </a:extLst>
        </p:spPr>
        <p:txBody>
          <a:bodyPr/>
          <a:lstStyle/>
          <a:p>
            <a:pPr defTabSz="914400" hangingPunct="0"/>
            <a:fld id="{86CB4B4D-7CA3-9044-876B-883B54F8677D}" type="slidenum">
              <a:rPr kern="0">
                <a:latin typeface="Arial" panose="020B0604020202020204" pitchFamily="34" charset="0"/>
                <a:cs typeface="Arial" panose="020B0604020202020204" pitchFamily="34" charset="0"/>
                <a:sym typeface="Arial"/>
              </a:rPr>
              <a:pPr defTabSz="914400" hangingPunct="0"/>
              <a:t>7</a:t>
            </a:fld>
            <a:endParaRPr kern="0">
              <a:latin typeface="Arial" panose="020B0604020202020204" pitchFamily="34" charset="0"/>
              <a:cs typeface="Arial" panose="020B0604020202020204" pitchFamily="34" charset="0"/>
              <a:sym typeface="Arial"/>
            </a:endParaRPr>
          </a:p>
        </p:txBody>
      </p:sp>
      <p:sp>
        <p:nvSpPr>
          <p:cNvPr id="6" name="Title 1">
            <a:extLst>
              <a:ext uri="{FF2B5EF4-FFF2-40B4-BE49-F238E27FC236}">
                <a16:creationId xmlns:a16="http://schemas.microsoft.com/office/drawing/2014/main" id="{23341A33-46CF-4F11-BBCE-2B9A0B4AAB2C}"/>
              </a:ext>
            </a:extLst>
          </p:cNvPr>
          <p:cNvSpPr txBox="1">
            <a:spLocks/>
          </p:cNvSpPr>
          <p:nvPr/>
        </p:nvSpPr>
        <p:spPr>
          <a:xfrm>
            <a:off x="687504" y="526628"/>
            <a:ext cx="8119142" cy="51782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t">
            <a:noAutofit/>
          </a:bodyPr>
          <a:lstStyle>
            <a:lvl1pPr marL="0" marR="0" indent="0" algn="l" defTabSz="914400" rtl="0" latinLnBrk="0">
              <a:lnSpc>
                <a:spcPct val="100000"/>
              </a:lnSpc>
              <a:spcBef>
                <a:spcPts val="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1pPr>
            <a:lvl2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2pPr>
            <a:lvl3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3pPr>
            <a:lvl4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4pPr>
            <a:lvl5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5pPr>
            <a:lvl6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6pPr>
            <a:lvl7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7pPr>
            <a:lvl8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8pPr>
            <a:lvl9pPr marL="0" marR="0" indent="0" algn="l" defTabSz="914400" rtl="0" latinLnBrk="0">
              <a:lnSpc>
                <a:spcPct val="110000"/>
              </a:lnSpc>
              <a:spcBef>
                <a:spcPts val="700"/>
              </a:spcBef>
              <a:spcAft>
                <a:spcPts val="0"/>
              </a:spcAft>
              <a:buClrTx/>
              <a:buSzTx/>
              <a:buFontTx/>
              <a:buNone/>
              <a:tabLst/>
              <a:defRPr sz="2400" b="1" i="0" u="none" strike="noStrike" cap="none" spc="0" baseline="0">
                <a:ln>
                  <a:noFill/>
                </a:ln>
                <a:solidFill>
                  <a:srgbClr val="1FBBEE"/>
                </a:solidFill>
                <a:uFillTx/>
                <a:latin typeface="Arial"/>
                <a:ea typeface="Arial"/>
                <a:cs typeface="Arial"/>
                <a:sym typeface="Arial"/>
              </a:defRPr>
            </a:lvl9pPr>
          </a:lstStyle>
          <a:p>
            <a:pPr lvl="0"/>
            <a:r>
              <a:rPr lang="fr-FR" dirty="0">
                <a:latin typeface="Arial" panose="020B0604020202020204" pitchFamily="34" charset="0"/>
                <a:cs typeface="Arial" panose="020B0604020202020204" pitchFamily="34" charset="0"/>
              </a:rPr>
              <a:t>Animation des sessions de formation en présentiel</a:t>
            </a:r>
          </a:p>
          <a:p>
            <a:pPr lvl="0"/>
            <a:r>
              <a:rPr lang="fr-FR" sz="2000" dirty="0">
                <a:latin typeface="Arial" panose="020B0604020202020204" pitchFamily="34" charset="0"/>
                <a:cs typeface="Arial" panose="020B0604020202020204" pitchFamily="34" charset="0"/>
              </a:rPr>
              <a:t>Pendant et après la classe</a:t>
            </a:r>
          </a:p>
        </p:txBody>
      </p:sp>
      <p:sp>
        <p:nvSpPr>
          <p:cNvPr id="13" name="Rectangle 12">
            <a:extLst>
              <a:ext uri="{FF2B5EF4-FFF2-40B4-BE49-F238E27FC236}">
                <a16:creationId xmlns:a16="http://schemas.microsoft.com/office/drawing/2014/main" id="{A144945F-2D6E-4A4E-9296-F38EE3BB6C7D}"/>
              </a:ext>
            </a:extLst>
          </p:cNvPr>
          <p:cNvSpPr/>
          <p:nvPr/>
        </p:nvSpPr>
        <p:spPr>
          <a:xfrm>
            <a:off x="687503" y="1428318"/>
            <a:ext cx="5939531" cy="1296189"/>
          </a:xfrm>
          <a:prstGeom prst="rect">
            <a:avLst/>
          </a:prstGeom>
        </p:spPr>
        <p:txBody>
          <a:bodyPr wrap="square">
            <a:spAutoFit/>
          </a:bodyPr>
          <a:lstStyle/>
          <a:p>
            <a:pPr marL="285750" indent="-285750">
              <a:lnSpc>
                <a:spcPct val="107000"/>
              </a:lnSpc>
              <a:spcAft>
                <a:spcPts val="3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Le cours a initialement été conçu pour être suivi en autonomie, le contenu est dès lors </a:t>
            </a: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suffisamment explicite</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a:t>
            </a:r>
          </a:p>
          <a:p>
            <a:pPr marL="285750" indent="-285750">
              <a:lnSpc>
                <a:spcPct val="107000"/>
              </a:lnSpc>
              <a:spcAft>
                <a:spcPts val="3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En tant que formateur, votre rôle est de présenter le contenu et de créer de </a:t>
            </a: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l’interaction</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avec les participants quand le cours le permet (merci de vous référer aux notes des présentations PowerPoint). </a:t>
            </a:r>
          </a:p>
        </p:txBody>
      </p:sp>
      <p:pic>
        <p:nvPicPr>
          <p:cNvPr id="2050" name="Picture 2" descr="https://conduct.unmissions.org/sites/default/files/styles/full_width_image/public/field/image/22394995116_0c9ec0f61c_o.jpg?itok=TFgDN0a0">
            <a:extLst>
              <a:ext uri="{FF2B5EF4-FFF2-40B4-BE49-F238E27FC236}">
                <a16:creationId xmlns:a16="http://schemas.microsoft.com/office/drawing/2014/main" id="{637FF628-ECB4-4F1C-AFDE-84C32C31A09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354" t="6414" r="13107"/>
          <a:stretch/>
        </p:blipFill>
        <p:spPr bwMode="auto">
          <a:xfrm>
            <a:off x="6746481" y="1316497"/>
            <a:ext cx="2577191" cy="1296071"/>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4459CA07-480C-4056-8AA8-74902922AC79}"/>
              </a:ext>
            </a:extLst>
          </p:cNvPr>
          <p:cNvSpPr/>
          <p:nvPr/>
        </p:nvSpPr>
        <p:spPr>
          <a:xfrm>
            <a:off x="687505" y="2683010"/>
            <a:ext cx="8636168" cy="3934410"/>
          </a:xfrm>
          <a:prstGeom prst="rect">
            <a:avLst/>
          </a:prstGeom>
        </p:spPr>
        <p:txBody>
          <a:bodyPr wrap="square">
            <a:spAutoFit/>
          </a:bodyPr>
          <a:lstStyle/>
          <a:p>
            <a:pPr marL="285750" indent="-285750">
              <a:lnSpc>
                <a:spcPct val="107000"/>
              </a:lnSpc>
              <a:spcAft>
                <a:spcPts val="3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Vous trouverez dans le cours la plupart des réponses aux questions des participants. Si vous n’êtes pas certains de la réponse à certaines questions, notez la question, demandez à un </a:t>
            </a: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spécialiste</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après le cours et transmettez ensuite la réponse aux participants par email.   </a:t>
            </a:r>
          </a:p>
          <a:p>
            <a:pPr marL="285750" indent="-285750">
              <a:lnSpc>
                <a:spcPct val="107000"/>
              </a:lnSpc>
              <a:spcAft>
                <a:spcPts val="3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Après avoir présenté les leçons, distribuez le </a:t>
            </a: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livret du participant </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ainsi que </a:t>
            </a:r>
            <a:r>
              <a:rPr lang="fr-FR" sz="1400" b="1" dirty="0">
                <a:solidFill>
                  <a:srgbClr val="000000"/>
                </a:solidFill>
                <a:latin typeface="Arial" panose="020B0604020202020204" pitchFamily="34" charset="0"/>
                <a:ea typeface="DengXian" panose="02010600030101010101" pitchFamily="2" charset="-122"/>
                <a:cs typeface="Arial" panose="020B0604020202020204" pitchFamily="34" charset="0"/>
              </a:rPr>
              <a:t>l’évaluation</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Allouez aux participants 30 minutes pour compléter le questionnaire pour tout le personnel et 30 minutes supplémentaires aux membres du personnel d’encadrement et commandants pour compléter leur questionnaire respectif basé sur les scénarios. Les participants doivent passer l’évaluation individuellement mais peuvent consulter le livret pendant l’évaluation.  </a:t>
            </a:r>
          </a:p>
          <a:p>
            <a:pPr marL="285750" indent="-285750">
              <a:lnSpc>
                <a:spcPct val="107000"/>
              </a:lnSpc>
              <a:spcAft>
                <a:spcPts val="3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Passez en revue les réponses aux questionnaires d’évaluation avec les participants et fournissez les explications des réponses en utilisant les versions « </a:t>
            </a:r>
            <a:r>
              <a:rPr lang="fr-FR" sz="1400" i="1" dirty="0" err="1">
                <a:solidFill>
                  <a:srgbClr val="000000"/>
                </a:solidFill>
                <a:latin typeface="Arial" panose="020B0604020202020204" pitchFamily="34" charset="0"/>
                <a:ea typeface="DengXian" panose="02010600030101010101" pitchFamily="2" charset="-122"/>
                <a:cs typeface="Arial" panose="020B0604020202020204" pitchFamily="34" charset="0"/>
              </a:rPr>
              <a:t>reviewer</a:t>
            </a: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 » des évaluations qui incluent les réponses et explications. Le format de la formation en présentiel ne permet pas de répéter l’évaluation jusqu’à ce que chaque participant obtienne 100% de réponses justes. Il n’a a donc pas de score minimal a atteindre pour réussir.  Il est recommandé de proposer aux participants qui ont commis des erreurs au questionnaire pour tout le personnel de passer un autre version du questionnaire à la maison, s’ils/elles souhaitent s’exercer.      </a:t>
            </a:r>
          </a:p>
          <a:p>
            <a:pPr marL="285750" indent="-285750">
              <a:lnSpc>
                <a:spcPct val="107000"/>
              </a:lnSpc>
              <a:spcAft>
                <a:spcPts val="300"/>
              </a:spcAft>
              <a:buClr>
                <a:schemeClr val="tx1"/>
              </a:buClr>
              <a:buFont typeface="Arial" panose="020B0604020202020204" pitchFamily="34" charset="0"/>
              <a:buChar char="→"/>
            </a:pPr>
            <a:r>
              <a:rPr lang="fr-FR" sz="1400" dirty="0">
                <a:solidFill>
                  <a:srgbClr val="000000"/>
                </a:solidFill>
                <a:latin typeface="Arial" panose="020B0604020202020204" pitchFamily="34" charset="0"/>
                <a:ea typeface="DengXian" panose="02010600030101010101" pitchFamily="2" charset="-122"/>
                <a:cs typeface="Arial" panose="020B0604020202020204" pitchFamily="34" charset="0"/>
              </a:rPr>
              <a:t>Distribuez les certificats de participation à l’ensemble des participants.</a:t>
            </a:r>
          </a:p>
        </p:txBody>
      </p:sp>
    </p:spTree>
    <p:extLst>
      <p:ext uri="{BB962C8B-B14F-4D97-AF65-F5344CB8AC3E}">
        <p14:creationId xmlns:p14="http://schemas.microsoft.com/office/powerpoint/2010/main" val="201075700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FBBEE"/>
        </a:solidFill>
        <a:effectLst/>
      </p:bgPr>
    </p:bg>
    <p:spTree>
      <p:nvGrpSpPr>
        <p:cNvPr id="1" name=""/>
        <p:cNvGrpSpPr/>
        <p:nvPr/>
      </p:nvGrpSpPr>
      <p:grpSpPr>
        <a:xfrm>
          <a:off x="0" y="0"/>
          <a:ext cx="0" cy="0"/>
          <a:chOff x="0" y="0"/>
          <a:chExt cx="0" cy="0"/>
        </a:xfrm>
      </p:grpSpPr>
      <p:pic>
        <p:nvPicPr>
          <p:cNvPr id="124" name="image10.png" descr="UNwhite.png"/>
          <p:cNvPicPr>
            <a:picLocks noChangeAspect="1"/>
          </p:cNvPicPr>
          <p:nvPr/>
        </p:nvPicPr>
        <p:blipFill>
          <a:blip r:embed="rId3">
            <a:extLst/>
          </a:blip>
          <a:stretch>
            <a:fillRect/>
          </a:stretch>
        </p:blipFill>
        <p:spPr>
          <a:xfrm>
            <a:off x="904961" y="5891439"/>
            <a:ext cx="936105" cy="800715"/>
          </a:xfrm>
          <a:prstGeom prst="rect">
            <a:avLst/>
          </a:prstGeom>
          <a:ln w="12700">
            <a:miter lim="400000"/>
          </a:ln>
        </p:spPr>
      </p:pic>
      <p:sp>
        <p:nvSpPr>
          <p:cNvPr id="125" name="Shape 125"/>
          <p:cNvSpPr/>
          <p:nvPr/>
        </p:nvSpPr>
        <p:spPr>
          <a:xfrm>
            <a:off x="1904282" y="6395494"/>
            <a:ext cx="7203621" cy="2585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defTabSz="914400" hangingPunct="0">
              <a:lnSpc>
                <a:spcPct val="120000"/>
              </a:lnSpc>
              <a:defRPr sz="900">
                <a:solidFill>
                  <a:srgbClr val="FFFFFF"/>
                </a:solidFill>
              </a:defRPr>
            </a:pPr>
            <a:r>
              <a:rPr sz="900" kern="0">
                <a:solidFill>
                  <a:srgbClr val="FFFFFF"/>
                </a:solidFill>
                <a:latin typeface="Arial"/>
                <a:cs typeface="Arial"/>
                <a:sym typeface="Arial"/>
              </a:rPr>
              <a:t>UNITED NATIONS | </a:t>
            </a:r>
            <a:r>
              <a:rPr sz="900" b="1" kern="0">
                <a:solidFill>
                  <a:srgbClr val="FFFFFF"/>
                </a:solidFill>
                <a:latin typeface="Arial"/>
                <a:cs typeface="Arial"/>
                <a:sym typeface="Arial"/>
              </a:rPr>
              <a:t>FIELD SUPPORT</a:t>
            </a:r>
          </a:p>
        </p:txBody>
      </p:sp>
      <p:sp>
        <p:nvSpPr>
          <p:cNvPr id="2" name="Slide Number Placeholder 1"/>
          <p:cNvSpPr>
            <a:spLocks noGrp="1"/>
          </p:cNvSpPr>
          <p:nvPr>
            <p:ph type="sldNum" sz="quarter" idx="2"/>
          </p:nvPr>
        </p:nvSpPr>
        <p:spPr>
          <a:xfrm>
            <a:off x="10358725" y="6524322"/>
            <a:ext cx="220571" cy="230832"/>
          </a:xfrm>
        </p:spPr>
        <p:txBody>
          <a:bodyPr/>
          <a:lstStyle/>
          <a:p>
            <a:pPr defTabSz="914400" hangingPunct="0"/>
            <a:fld id="{86CB4B4D-7CA3-9044-876B-883B54F8677D}" type="slidenum">
              <a:rPr lang="en-GB" kern="0">
                <a:latin typeface="Arial"/>
                <a:cs typeface="Arial"/>
                <a:sym typeface="Arial"/>
              </a:rPr>
              <a:pPr defTabSz="914400" hangingPunct="0"/>
              <a:t>8</a:t>
            </a:fld>
            <a:endParaRPr lang="en-GB" kern="0">
              <a:latin typeface="Arial"/>
              <a:cs typeface="Arial"/>
              <a:sym typeface="Arial"/>
            </a:endParaRPr>
          </a:p>
        </p:txBody>
      </p:sp>
    </p:spTree>
    <p:extLst>
      <p:ext uri="{BB962C8B-B14F-4D97-AF65-F5344CB8AC3E}">
        <p14:creationId xmlns:p14="http://schemas.microsoft.com/office/powerpoint/2010/main" val="3645127213"/>
      </p:ext>
    </p:extLst>
  </p:cSld>
  <p:clrMapOvr>
    <a:masterClrMapping/>
  </p:clrMapOvr>
  <p:transition spd="slow"/>
</p:sld>
</file>

<file path=ppt/theme/theme1.xml><?xml version="1.0" encoding="utf-8"?>
<a:theme xmlns:a="http://schemas.openxmlformats.org/drawingml/2006/main" name="DFS_PPTX_Template_New_v2">
  <a:themeElements>
    <a:clrScheme name="DFS_PPTX_Template_New_v2">
      <a:dk1>
        <a:srgbClr val="FFFFFF"/>
      </a:dk1>
      <a:lt1>
        <a:srgbClr val="1FBBEE"/>
      </a:lt1>
      <a:dk2>
        <a:srgbClr val="A7A7A7"/>
      </a:dk2>
      <a:lt2>
        <a:srgbClr val="535353"/>
      </a:lt2>
      <a:accent1>
        <a:srgbClr val="A5E3F8"/>
      </a:accent1>
      <a:accent2>
        <a:srgbClr val="8FD6F7"/>
      </a:accent2>
      <a:accent3>
        <a:srgbClr val="EF7A28"/>
      </a:accent3>
      <a:accent4>
        <a:srgbClr val="EA4425"/>
      </a:accent4>
      <a:accent5>
        <a:srgbClr val="F5AF7E"/>
      </a:accent5>
      <a:accent6>
        <a:srgbClr val="F28E7C"/>
      </a:accent6>
      <a:hlink>
        <a:srgbClr val="0000FF"/>
      </a:hlink>
      <a:folHlink>
        <a:srgbClr val="FF00FF"/>
      </a:folHlink>
    </a:clrScheme>
    <a:fontScheme name="DFS_PPTX_Template_New_v2">
      <a:majorFont>
        <a:latin typeface="Helvetica"/>
        <a:ea typeface="Helvetica"/>
        <a:cs typeface="Helvetica"/>
      </a:majorFont>
      <a:minorFont>
        <a:latin typeface="Calibri"/>
        <a:ea typeface="Calibri"/>
        <a:cs typeface="Calibri"/>
      </a:minorFont>
    </a:fontScheme>
    <a:fmtScheme name="DFS_PPTX_Template_New_v2">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FBBE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1FBBE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13064</TotalTime>
  <Words>1408</Words>
  <Application>Microsoft Office PowerPoint</Application>
  <PresentationFormat>A4 Paper (210x297 mm)</PresentationFormat>
  <Paragraphs>126</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DengXian</vt:lpstr>
      <vt:lpstr>Arial</vt:lpstr>
      <vt:lpstr>Calibri</vt:lpstr>
      <vt:lpstr>Wingdings</vt:lpstr>
      <vt:lpstr>DFS_PPTX_Template_New_v2</vt:lpstr>
      <vt:lpstr>Programme de formation sur la prévention de l’exploitation et des atteintes sexuelles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Thymee Ndour</dc:creator>
  <cp:lastModifiedBy>Thymee Ndour</cp:lastModifiedBy>
  <cp:revision>223</cp:revision>
  <dcterms:created xsi:type="dcterms:W3CDTF">2018-01-10T18:22:35Z</dcterms:created>
  <dcterms:modified xsi:type="dcterms:W3CDTF">2018-07-24T14:38:34Z</dcterms:modified>
</cp:coreProperties>
</file>